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1484280" y="1600200"/>
            <a:ext cx="3547080" cy="634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7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640" cy="6860520"/>
            <a:chOff x="546120" y="-4680"/>
            <a:chExt cx="5012640" cy="68605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640" cy="278064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840" cy="267120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720" cy="42728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000" cy="416340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520" cy="416808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360" cy="427788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8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4" name="PlaceHolder 8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23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9" name="PlaceHolder 8"/>
          <p:cNvSpPr>
            <a:spLocks noGrp="1"/>
          </p:cNvSpPr>
          <p:nvPr>
            <p:ph type="title"/>
          </p:nvPr>
        </p:nvSpPr>
        <p:spPr>
          <a:xfrm>
            <a:off x="1484280" y="1600200"/>
            <a:ext cx="3547080" cy="1369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335960" y="2040480"/>
            <a:ext cx="10164960" cy="13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6000" b="1" i="1" strike="noStrike" spc="-1" dirty="0">
                <a:solidFill>
                  <a:srgbClr val="780373"/>
                </a:solidFill>
                <a:latin typeface="Times New Roman"/>
                <a:ea typeface="DejaVu Sans"/>
              </a:rPr>
              <a:t>TEXT-EDITOR</a:t>
            </a:r>
            <a:endParaRPr lang="en-IN" sz="6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4000" b="1" i="1" strike="noStrike" spc="-1" dirty="0">
                <a:solidFill>
                  <a:srgbClr val="780373"/>
                </a:solidFill>
                <a:latin typeface="Times New Roman"/>
                <a:ea typeface="DejaVu Sans"/>
              </a:rPr>
              <a:t>Language: C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984000" y="4044240"/>
            <a:ext cx="4894560" cy="243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00">
              <a:lnSpc>
                <a:spcPct val="100000"/>
              </a:lnSpc>
              <a:spcBef>
                <a:spcPts val="567"/>
              </a:spcBef>
              <a:tabLst>
                <a:tab pos="0" algn="l"/>
              </a:tabLst>
            </a:pP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Data Structures and Algorithms II</a:t>
            </a:r>
            <a:endParaRPr lang="en-IN" sz="21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  <a:spcBef>
                <a:spcPts val="567"/>
              </a:spcBef>
              <a:tabLst>
                <a:tab pos="0" algn="l"/>
              </a:tabLst>
            </a:pP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Name: Viraj </a:t>
            </a:r>
            <a:r>
              <a:rPr lang="en-IN" sz="2100" b="1" strike="noStrike" spc="-171" dirty="0" err="1">
                <a:solidFill>
                  <a:srgbClr val="FF4000"/>
                </a:solidFill>
                <a:latin typeface="Corbel"/>
                <a:ea typeface="DejaVu Sans"/>
              </a:rPr>
              <a:t>Dnyandeo</a:t>
            </a: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 Najan  </a:t>
            </a:r>
            <a:endParaRPr lang="en-IN" sz="21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  <a:spcBef>
                <a:spcPts val="567"/>
              </a:spcBef>
              <a:tabLst>
                <a:tab pos="0" algn="l"/>
              </a:tabLst>
            </a:pP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MIS NO : 111903127</a:t>
            </a:r>
            <a:endParaRPr lang="en-IN" sz="21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  <a:spcBef>
                <a:spcPts val="567"/>
              </a:spcBef>
              <a:tabLst>
                <a:tab pos="0" algn="l"/>
              </a:tabLst>
            </a:pP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Batch :  S3</a:t>
            </a:r>
            <a:endParaRPr lang="en-IN" sz="2100" b="0" strike="noStrike" spc="-1" dirty="0">
              <a:latin typeface="Arial"/>
            </a:endParaRPr>
          </a:p>
          <a:p>
            <a:pPr marL="72000">
              <a:lnSpc>
                <a:spcPct val="100000"/>
              </a:lnSpc>
              <a:spcBef>
                <a:spcPts val="567"/>
              </a:spcBef>
              <a:tabLst>
                <a:tab pos="0" algn="l"/>
              </a:tabLst>
            </a:pPr>
            <a:r>
              <a:rPr lang="en-IN" sz="2100" b="1" strike="noStrike" spc="-171" dirty="0">
                <a:solidFill>
                  <a:srgbClr val="FF4000"/>
                </a:solidFill>
                <a:latin typeface="Corbel"/>
                <a:ea typeface="DejaVu Sans"/>
              </a:rPr>
              <a:t>DIV : </a:t>
            </a:r>
            <a:r>
              <a:rPr lang="en-IN" sz="2100" b="1" spc="-171" dirty="0">
                <a:solidFill>
                  <a:srgbClr val="FF4000"/>
                </a:solidFill>
                <a:latin typeface="Corbel"/>
                <a:ea typeface="DejaVu Sans"/>
              </a:rPr>
              <a:t>2nd</a:t>
            </a: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104000" y="144000"/>
            <a:ext cx="35470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2"/>
          <p:cNvSpPr/>
          <p:nvPr/>
        </p:nvSpPr>
        <p:spPr>
          <a:xfrm>
            <a:off x="1584000" y="2592000"/>
            <a:ext cx="9143280" cy="29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i="1" strike="noStrike" spc="-1">
                <a:solidFill>
                  <a:srgbClr val="A7074B"/>
                </a:solidFill>
                <a:latin typeface="Abyssinica SIL"/>
                <a:ea typeface="DejaVu Sans"/>
              </a:rPr>
              <a:t>Thank You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50520" y="685800"/>
            <a:ext cx="9950400" cy="12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FFAA95"/>
                </a:solidFill>
                <a:latin typeface="Corbel"/>
                <a:ea typeface="DejaVu Sans"/>
              </a:rPr>
              <a:t>Data Structures Used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550520" y="1216440"/>
            <a:ext cx="10053720" cy="50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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    GAP BUFFER -&gt; for storing the data / Content  of file and  </a:t>
            </a:r>
            <a:endParaRPr lang="en-IN" sz="24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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    Effective Insertion and Deletion.</a:t>
            </a:r>
            <a:endParaRPr lang="en-IN" sz="24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"/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    TRIE -&gt;for Auto Suggestions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7030A0"/>
                </a:solidFill>
                <a:latin typeface="Corbel"/>
                <a:ea typeface="DejaVu Sans"/>
              </a:rPr>
              <a:t>1. GAP BUFFER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080000" y="2234160"/>
            <a:ext cx="10109520" cy="35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36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Gap Buffer is a data structure used for editing and storing text in an efficient manner that is being currently edited. </a:t>
            </a:r>
            <a:endParaRPr lang="en-IN" sz="32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Corbel"/>
                <a:ea typeface="DejaVu Sans"/>
              </a:rPr>
              <a:t>similar to an array but a gap is introduced in the array for handling multiple changes at the cursor.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484280" y="1600200"/>
            <a:ext cx="3547080" cy="4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8000"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Working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237680" y="2200680"/>
            <a:ext cx="3864600" cy="33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The gap is moved at the location of insertion and deletion.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Time Complexity of insertion and deletion is  O(1).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Time Complexity for growing the gap is O(n).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285" name="Google Shape;191;p35"/>
          <p:cNvPicPr/>
          <p:nvPr/>
        </p:nvPicPr>
        <p:blipFill>
          <a:blip r:embed="rId2"/>
          <a:stretch/>
        </p:blipFill>
        <p:spPr>
          <a:xfrm>
            <a:off x="5262480" y="898200"/>
            <a:ext cx="6238440" cy="467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484280" y="68580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0070C0"/>
                </a:solidFill>
                <a:latin typeface="Corbel"/>
                <a:ea typeface="DejaVu Sans"/>
              </a:rPr>
              <a:t>2. TRIE data Structure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484280" y="2666880"/>
            <a:ext cx="10016640" cy="3121920"/>
          </a:xfrm>
          <a:prstGeom prst="rect">
            <a:avLst/>
          </a:prstGeom>
          <a:noFill/>
          <a:ln>
            <a:noFill/>
          </a:ln>
          <a:effectLst>
            <a:outerShdw>
              <a:srgbClr val="C9211E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TRIE Data Structure also known as the Prefix Tree is remarked as an excellent Data Structure for processing and storing the Strings and is primarily used for word retrieval</a:t>
            </a:r>
            <a:endParaRPr lang="en-IN" sz="24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In this Text editor it is used for Auto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Corbel"/>
                <a:ea typeface="DejaVu Sans"/>
              </a:rPr>
              <a:t>suggetions</a:t>
            </a: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 feature.</a:t>
            </a:r>
            <a:endParaRPr lang="en-IN" sz="2400" b="0" strike="noStrike" spc="-1" dirty="0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Symbol"/>
              <a:buChar char=""/>
            </a:pPr>
            <a:r>
              <a:rPr lang="en-IN" sz="2400" b="0" strike="noStrike" spc="-1" dirty="0">
                <a:solidFill>
                  <a:srgbClr val="000000"/>
                </a:solidFill>
                <a:latin typeface="Corbel"/>
                <a:ea typeface="DejaVu Sans"/>
              </a:rPr>
              <a:t>Once a tab key is pressed text editor will display all possible word from the given word.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484280" y="1600200"/>
            <a:ext cx="3547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orbel"/>
                <a:ea typeface="DejaVu Sans"/>
              </a:rPr>
              <a:t>Working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359720" y="2393280"/>
            <a:ext cx="4052880" cy="35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2000"/>
          </a:bodyPr>
          <a:lstStyle/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Initially trie is created from a file named auto.txt which contain near about 20k words.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Once a query is given to autocomplete function, it will search if the given query is present or not.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If the given query is not present it will return Zero.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If the given query is present and it is last word then -1 will be return.</a:t>
            </a:r>
            <a:endParaRPr lang="en-IN" sz="16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D1515"/>
              </a:buClr>
              <a:buSzPct val="145000"/>
              <a:buFont typeface="Wingdings" charset="2"/>
              <a:buChar char=""/>
            </a:pPr>
            <a:r>
              <a:rPr lang="en-IN" sz="1600" b="0" strike="noStrike" spc="-1">
                <a:solidFill>
                  <a:srgbClr val="000000"/>
                </a:solidFill>
                <a:latin typeface="Corbel"/>
                <a:ea typeface="DejaVu Sans"/>
              </a:rPr>
              <a:t>If query is not last word then control will enter in suggest function and it will add all the word starting from the given query to a text file name suggest.txt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290" name="Google Shape;206;p37"/>
          <p:cNvPicPr/>
          <p:nvPr/>
        </p:nvPicPr>
        <p:blipFill>
          <a:blip r:embed="rId2"/>
          <a:stretch/>
        </p:blipFill>
        <p:spPr>
          <a:xfrm>
            <a:off x="5600160" y="685800"/>
            <a:ext cx="5562720" cy="510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32000" y="2952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C9211E"/>
                </a:solidFill>
                <a:latin typeface="Arial"/>
                <a:ea typeface="DejaVu Sans"/>
              </a:rPr>
              <a:t>Functionality Of Text Editor</a:t>
            </a:r>
            <a:r>
              <a:rPr lang="en-IN" sz="4400" b="0" strike="noStrike" spc="-1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224000" y="1512000"/>
            <a:ext cx="10510920" cy="46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Open , Save and Edit any file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Cursor Movement using arrow key works.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spc="-1" dirty="0">
                <a:solidFill>
                  <a:srgbClr val="000000"/>
                </a:solidFill>
                <a:latin typeface="Arial"/>
              </a:rPr>
              <a:t>Enter key for newline.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Page-UP and Page Down-Key work .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Backspace and delete key to delete.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 key for auto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suggetions</a:t>
            </a: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Ctrl+S</a:t>
            </a: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save file work.</a:t>
            </a:r>
            <a:endParaRPr lang="en-IN" sz="3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Home-Key for help and End Key to exit the text editor.</a:t>
            </a: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1" strike="noStrike" spc="-1">
                <a:solidFill>
                  <a:srgbClr val="FF5429"/>
                </a:solidFill>
                <a:latin typeface="Arial"/>
              </a:rPr>
              <a:t>User Interface</a:t>
            </a:r>
          </a:p>
        </p:txBody>
      </p:sp>
      <p:sp>
        <p:nvSpPr>
          <p:cNvPr id="294" name="TextShape 2"/>
          <p:cNvSpPr txBox="1"/>
          <p:nvPr/>
        </p:nvSpPr>
        <p:spPr>
          <a:xfrm>
            <a:off x="1584000" y="1604520"/>
            <a:ext cx="9997920" cy="480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400" b="0" strike="noStrike" spc="-1">
                <a:latin typeface="Arial"/>
              </a:rPr>
              <a:t>Ncurses is used to give User interface to text editor</a:t>
            </a:r>
          </a:p>
          <a:p>
            <a:endParaRPr lang="en-IN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Arial"/>
              </a:rPr>
              <a:t>ncurses (new curses) is a programming library providing an application programming interface (API) that allows the programmer to write text-based user interfaces in a terminal-independent manner.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endParaRPr lang="en-IN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IN" sz="2400" b="0" strike="noStrike" spc="-1">
                <a:latin typeface="Arial"/>
              </a:rPr>
              <a:t>It is a toolkit for developing "GUI-like" application software that runs under a terminal emulator.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600000" y="216000"/>
            <a:ext cx="35470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>
                <a:solidFill>
                  <a:srgbClr val="2E2706"/>
                </a:solidFill>
                <a:latin typeface="Arial"/>
                <a:ea typeface="Noto Sans CJK SC"/>
              </a:rPr>
              <a:t>Further </a:t>
            </a:r>
            <a:r>
              <a:rPr lang="en-IN" sz="4400" b="1" strike="noStrike" spc="-1">
                <a:solidFill>
                  <a:srgbClr val="342A06"/>
                </a:solidFill>
                <a:latin typeface="Arial"/>
                <a:ea typeface="DejaVu Sans"/>
              </a:rPr>
              <a:t>Functionality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123920" y="2143080"/>
            <a:ext cx="109717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latin typeface="Arial"/>
              </a:rPr>
              <a:t>Following Features can be add Further.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3200" b="0" strike="noStrike" spc="-1">
                <a:latin typeface="Arial"/>
              </a:rPr>
              <a:t>Cut, Copy, Paste.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3200" b="0" strike="noStrike" spc="-1">
                <a:latin typeface="Arial"/>
              </a:rPr>
              <a:t>Find Replace.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3200" b="0" strike="noStrike" spc="-1">
                <a:latin typeface="Arial"/>
              </a:rPr>
              <a:t>Undo Redo.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IN" sz="3200" b="0" strike="noStrike" spc="-1">
                <a:latin typeface="Arial"/>
              </a:rPr>
              <a:t>Grammer Checking.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913</TotalTime>
  <Words>451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Abyssinica SIL</vt:lpstr>
      <vt:lpstr>Arial</vt:lpstr>
      <vt:lpstr>Corbel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</dc:title>
  <dc:subject/>
  <dc:creator>Nirlepa Shinde</dc:creator>
  <dc:description/>
  <cp:lastModifiedBy>Viraj Najan</cp:lastModifiedBy>
  <cp:revision>31</cp:revision>
  <dcterms:created xsi:type="dcterms:W3CDTF">2021-01-27T04:21:03Z</dcterms:created>
  <dcterms:modified xsi:type="dcterms:W3CDTF">2021-05-16T12:54:11Z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