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C126-8486-87AF-4402-FDBE6C84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3273-75C7-14DE-72D7-5B989D1C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BFAD-9893-0D75-561A-B4D3EDC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38D8-7688-9CEF-4175-12B8972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56F4-6623-9715-BA92-CE27ECE6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031F-297F-6FA7-DA26-855074D9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D5A2C-153A-C125-42A5-F00BF5CE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EFF9-8697-6B2D-FF71-DDBF6402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7788-AC61-7BAA-42ED-DD8AEAC0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351-17F4-4FB8-A196-7C7A8507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3E3F4-4686-F445-7CCB-532DC6639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C571-66B9-83DA-D652-A795C3777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D6FF-6C20-66F3-CA50-4EF1A83F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2FE4-E90E-5324-64E1-054FDE10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8B76-F8E7-4D84-4514-969BEF15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4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DB29-D7E3-99A3-2792-DE75421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432-DD77-7749-6DAE-FD2B782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C42A-250B-8D0C-252B-F1DC25D1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7E5-588F-EA8C-2254-745A1775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5224-5829-7A51-5FEE-AF476E98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8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8159-154C-0BCD-23A2-E9F35FFB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E071-3013-DA8A-A119-D0D56E3B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98A2-09AC-B3EB-8245-6361B7A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3AAE-149F-4ADF-F306-CB91E8E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C110-79F7-636A-A162-C427CC07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B2D5-CB51-3FF9-49D0-D79F45EB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FFD0-0D19-57D1-1DD2-64731715B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06207-59E2-F3A6-7761-4A30D767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9238D-9110-C616-E3CC-D1A43318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6A8D-6FC6-00FF-08D6-6CF2B8BA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E463-F737-D01D-B9C1-E1DEC109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A3B7-790D-46AC-6826-2FA095C9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3474-10B7-363F-9749-90C0B6F1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33E2-9508-6BBA-40E5-D7195BAC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B8661-BB79-1D1B-B91A-69CD373F0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3A65-6987-188B-D3B9-32EC1A1B4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75789-4659-3C70-1F5A-912C77BC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1459-999F-2B12-0D0B-AD5FEDCD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AA5A2-E9D8-FA85-1FBD-94120837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EF53-E334-DD4A-93AF-F8C91CC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8116D-A4E4-EC5B-C755-84D2D8EF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936D-59C3-D8CB-D719-6C8D7A87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29592-1590-6968-F407-8584387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E756-7519-9468-A2A0-12D51A8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B5CA-916C-84DB-2C09-85486DD7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E140-131E-F678-246A-6EB8DD20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2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54A9-968E-35C3-4A71-7BC9A3F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2F7C-B934-E0A7-B169-BF469CB7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E69A4-BC26-A61B-B37B-CC9B9A04F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E1EB-B7F0-4EA7-0B22-5D0B3892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089B-2702-9090-A15D-573F4325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F017-BB13-12CC-7796-E04489FB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3966-342E-2FBA-384C-C2097C25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060E0-A80B-E6B1-116B-D72E94E87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63A1-4AD5-355A-D6BD-E50E8738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BEB6-6D15-CF09-199E-E1393B37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8013-EFE7-B551-BBD3-CAE9D31D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D9D41-B51D-5BFD-E39C-3A91937C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6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E5A79-7AA1-1ED2-7BCB-D3B330F3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3F46-5398-974E-2B5A-CAE5EEEB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62A3-5065-9EF3-99BA-1BFAEA6A7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E211-30D1-3D8F-F880-40D16BC76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6447-DAC9-59D3-87B1-271133288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0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4C43-1A93-D971-0341-D815574A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170F-4F56-297C-2027-F341DA5F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57316"/>
            <a:ext cx="10515600" cy="60688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List the top three dates in each month with the highest number of new followers. The final output should include the following columns: </a:t>
            </a:r>
          </a:p>
          <a:p>
            <a:r>
              <a:rPr lang="en-IN" dirty="0"/>
              <a:t>month </a:t>
            </a:r>
          </a:p>
          <a:p>
            <a:r>
              <a:rPr lang="en-IN" dirty="0"/>
              <a:t>date </a:t>
            </a:r>
          </a:p>
          <a:p>
            <a:r>
              <a:rPr lang="en-IN" dirty="0" err="1"/>
              <a:t>new_followers</a:t>
            </a:r>
            <a:r>
              <a:rPr lang="en-IN" dirty="0"/>
              <a:t> </a:t>
            </a:r>
          </a:p>
          <a:p>
            <a:r>
              <a:rPr lang="en-US" dirty="0"/>
              <a:t>SELECT </a:t>
            </a:r>
            <a:r>
              <a:rPr lang="en-US" dirty="0" err="1"/>
              <a:t>month_name,date,new_followersFROM</a:t>
            </a:r>
            <a:r>
              <a:rPr lang="en-US" dirty="0"/>
              <a:t> (    SELECT         </a:t>
            </a:r>
            <a:r>
              <a:rPr lang="en-US" dirty="0" err="1"/>
              <a:t>d.month_name</a:t>
            </a:r>
            <a:r>
              <a:rPr lang="en-US" dirty="0"/>
              <a:t>,        </a:t>
            </a:r>
            <a:r>
              <a:rPr lang="en-US" dirty="0" err="1"/>
              <a:t>f.date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s.new_followers</a:t>
            </a:r>
            <a:r>
              <a:rPr lang="en-US" dirty="0"/>
              <a:t>,        ROW_NUMBER() OVER (PARTITION BY </a:t>
            </a:r>
            <a:r>
              <a:rPr lang="en-US" dirty="0" err="1"/>
              <a:t>d.month_name</a:t>
            </a:r>
            <a:r>
              <a:rPr lang="en-US" dirty="0"/>
              <a:t> ORDER BY </a:t>
            </a:r>
          </a:p>
          <a:p>
            <a:r>
              <a:rPr lang="en-US" dirty="0" err="1"/>
              <a:t>s.new_followers</a:t>
            </a:r>
            <a:r>
              <a:rPr lang="en-US" dirty="0"/>
              <a:t> DESC) AS </a:t>
            </a:r>
            <a:r>
              <a:rPr lang="en-US" dirty="0" err="1"/>
              <a:t>rn</a:t>
            </a:r>
            <a:r>
              <a:rPr lang="en-US" dirty="0"/>
              <a:t>    FROM </a:t>
            </a:r>
            <a:r>
              <a:rPr lang="en-US" dirty="0" err="1"/>
              <a:t>fact_content</a:t>
            </a:r>
            <a:r>
              <a:rPr lang="en-US" dirty="0"/>
              <a:t> f    JOIN </a:t>
            </a:r>
            <a:r>
              <a:rPr lang="en-US" dirty="0" err="1"/>
              <a:t>dim_dates</a:t>
            </a:r>
            <a:r>
              <a:rPr lang="en-US" dirty="0"/>
              <a:t> d ON </a:t>
            </a:r>
            <a:r>
              <a:rPr lang="en-US" dirty="0" err="1"/>
              <a:t>f.date</a:t>
            </a:r>
            <a:r>
              <a:rPr lang="en-US" dirty="0"/>
              <a:t> = </a:t>
            </a:r>
            <a:r>
              <a:rPr lang="en-US" dirty="0" err="1"/>
              <a:t>d.date</a:t>
            </a:r>
            <a:r>
              <a:rPr lang="en-US" dirty="0"/>
              <a:t>    </a:t>
            </a:r>
          </a:p>
          <a:p>
            <a:r>
              <a:rPr lang="en-US" dirty="0"/>
              <a:t>JOIN </a:t>
            </a:r>
            <a:r>
              <a:rPr lang="en-US" dirty="0" err="1"/>
              <a:t>fact_account</a:t>
            </a:r>
            <a:r>
              <a:rPr lang="en-US" dirty="0"/>
              <a:t> s </a:t>
            </a:r>
          </a:p>
          <a:p>
            <a:r>
              <a:rPr lang="en-US" dirty="0"/>
              <a:t>ON </a:t>
            </a:r>
            <a:r>
              <a:rPr lang="en-US" dirty="0" err="1"/>
              <a:t>f.date</a:t>
            </a:r>
            <a:r>
              <a:rPr lang="en-US" dirty="0"/>
              <a:t> = </a:t>
            </a:r>
            <a:r>
              <a:rPr lang="en-US" dirty="0" err="1"/>
              <a:t>s.date</a:t>
            </a:r>
            <a:r>
              <a:rPr lang="en-US" dirty="0"/>
              <a:t>) </a:t>
            </a:r>
            <a:r>
              <a:rPr lang="en-US" dirty="0" err="1"/>
              <a:t>tWHERE</a:t>
            </a:r>
            <a:r>
              <a:rPr lang="en-US" dirty="0"/>
              <a:t> </a:t>
            </a:r>
            <a:r>
              <a:rPr lang="en-US" dirty="0" err="1"/>
              <a:t>rn</a:t>
            </a:r>
            <a:r>
              <a:rPr lang="en-US" dirty="0"/>
              <a:t> &lt;= 3ORDER BY </a:t>
            </a:r>
            <a:r>
              <a:rPr lang="en-US" dirty="0" err="1"/>
              <a:t>month_name,new_followers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44D55-38FF-94EC-A5C8-7C31A043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466" y="1529724"/>
            <a:ext cx="2331922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DBB7-43CA-962B-239F-A4113FA2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4F6C-4F48-0841-EEAF-6BC1DA45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57316"/>
            <a:ext cx="10515600" cy="6068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 dirty="0"/>
              <a:t>Create a stored procedure that takes the '</a:t>
            </a:r>
            <a:r>
              <a:rPr lang="en-US" dirty="0" err="1"/>
              <a:t>Week_no</a:t>
            </a:r>
            <a:r>
              <a:rPr lang="en-US" dirty="0"/>
              <a:t>' as input and generates a report displaying the total shares for each '</a:t>
            </a:r>
            <a:r>
              <a:rPr lang="en-US" dirty="0" err="1"/>
              <a:t>Post_type</a:t>
            </a:r>
            <a:r>
              <a:rPr lang="en-US" dirty="0"/>
              <a:t>'. The output of the procedure should consist of two columns: </a:t>
            </a:r>
          </a:p>
          <a:p>
            <a:r>
              <a:rPr lang="en-IN" dirty="0" err="1"/>
              <a:t>post_type</a:t>
            </a:r>
            <a:r>
              <a:rPr lang="en-IN" dirty="0"/>
              <a:t> </a:t>
            </a:r>
          </a:p>
          <a:p>
            <a:r>
              <a:rPr lang="en-IN" dirty="0" err="1"/>
              <a:t>total_shares</a:t>
            </a:r>
            <a:r>
              <a:rPr lang="en-IN" dirty="0"/>
              <a:t> </a:t>
            </a:r>
          </a:p>
          <a:p>
            <a:r>
              <a:rPr lang="en-US" dirty="0"/>
              <a:t>CREATE DEFINER=`</a:t>
            </a:r>
            <a:r>
              <a:rPr lang="en-US" dirty="0" err="1"/>
              <a:t>root`@`localhost</a:t>
            </a:r>
            <a:r>
              <a:rPr lang="en-US" dirty="0"/>
              <a:t>` PROCEDURE `</a:t>
            </a:r>
            <a:r>
              <a:rPr lang="en-US" dirty="0" err="1"/>
              <a:t>Get_Shares_ByWeek</a:t>
            </a:r>
            <a:r>
              <a:rPr lang="en-US" dirty="0"/>
              <a:t>`(IN </a:t>
            </a:r>
            <a:r>
              <a:rPr lang="en-US" dirty="0" err="1"/>
              <a:t>input_week</a:t>
            </a:r>
            <a:r>
              <a:rPr lang="en-US" dirty="0"/>
              <a:t> varchar(4))BEGIN    SELECT         </a:t>
            </a:r>
            <a:r>
              <a:rPr lang="en-US" dirty="0" err="1"/>
              <a:t>f.post_type</a:t>
            </a:r>
            <a:r>
              <a:rPr lang="en-US" dirty="0"/>
              <a:t>,        SUM(</a:t>
            </a:r>
            <a:r>
              <a:rPr lang="en-US" dirty="0" err="1"/>
              <a:t>f.shares</a:t>
            </a:r>
            <a:r>
              <a:rPr lang="en-US" dirty="0"/>
              <a:t>) AS </a:t>
            </a:r>
            <a:r>
              <a:rPr lang="en-US" dirty="0" err="1"/>
              <a:t>total_shares</a:t>
            </a:r>
            <a:r>
              <a:rPr lang="en-US" dirty="0"/>
              <a:t>    FROM         </a:t>
            </a:r>
            <a:r>
              <a:rPr lang="en-US" dirty="0" err="1"/>
              <a:t>fact_content</a:t>
            </a:r>
            <a:r>
              <a:rPr lang="en-US" dirty="0"/>
              <a:t> f    JOIN         </a:t>
            </a:r>
            <a:r>
              <a:rPr lang="en-US" dirty="0" err="1"/>
              <a:t>dim_dates</a:t>
            </a:r>
            <a:r>
              <a:rPr lang="en-US" dirty="0"/>
              <a:t> d ON </a:t>
            </a:r>
            <a:r>
              <a:rPr lang="en-US" dirty="0" err="1"/>
              <a:t>f.date</a:t>
            </a:r>
            <a:r>
              <a:rPr lang="en-US" dirty="0"/>
              <a:t> = </a:t>
            </a:r>
            <a:r>
              <a:rPr lang="en-US" dirty="0" err="1"/>
              <a:t>d.date</a:t>
            </a:r>
            <a:r>
              <a:rPr lang="en-US" dirty="0"/>
              <a:t>    WHERE         </a:t>
            </a:r>
            <a:r>
              <a:rPr lang="en-US" dirty="0" err="1"/>
              <a:t>d.week_no</a:t>
            </a:r>
            <a:r>
              <a:rPr lang="en-US" dirty="0"/>
              <a:t> = </a:t>
            </a:r>
            <a:r>
              <a:rPr lang="en-US" dirty="0" err="1"/>
              <a:t>input_week</a:t>
            </a:r>
            <a:r>
              <a:rPr lang="en-US" dirty="0"/>
              <a:t>    GROUP BY         </a:t>
            </a:r>
            <a:r>
              <a:rPr lang="en-US" dirty="0" err="1"/>
              <a:t>f.post_type;END</a:t>
            </a:r>
            <a:endParaRPr lang="en-US" dirty="0"/>
          </a:p>
          <a:p>
            <a:r>
              <a:rPr lang="en-US" dirty="0"/>
              <a:t>call gdb0120.Get_Shares_ByWeek('W15');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19FC9-C016-219A-F5D1-56B80558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1" y="4479160"/>
            <a:ext cx="3025402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A63F-5390-2E15-6F23-F96E1ADD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1. How many unique post types are found in the '</a:t>
            </a:r>
            <a:r>
              <a:rPr lang="en-US" dirty="0" err="1"/>
              <a:t>fact_content</a:t>
            </a:r>
            <a:r>
              <a:rPr lang="en-US" dirty="0"/>
              <a:t>' table? </a:t>
            </a:r>
          </a:p>
          <a:p>
            <a:r>
              <a:rPr lang="en-US" dirty="0"/>
              <a:t>SELECT distinct </a:t>
            </a:r>
            <a:r>
              <a:rPr lang="en-US" dirty="0" err="1"/>
              <a:t>post_type</a:t>
            </a:r>
            <a:r>
              <a:rPr lang="en-US" dirty="0"/>
              <a:t> From </a:t>
            </a:r>
            <a:r>
              <a:rPr lang="en-US" dirty="0" err="1"/>
              <a:t>fact_content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39D2-0A22-1A6E-A63F-DC4C4399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77" y="4310039"/>
            <a:ext cx="2729877" cy="18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D977-0859-BFDB-3E26-751A1F4F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27BB-6F3F-DE2C-018C-2C151F6D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US" dirty="0"/>
              <a:t>-- 2. What are the highest and lowest recorded impressions for each post </a:t>
            </a:r>
            <a:r>
              <a:rPr lang="en-US" dirty="0" err="1"/>
              <a:t>type?SELECT</a:t>
            </a:r>
            <a:r>
              <a:rPr lang="en-US" dirty="0"/>
              <a:t> </a:t>
            </a:r>
            <a:r>
              <a:rPr lang="en-US" dirty="0" err="1"/>
              <a:t>post_type</a:t>
            </a:r>
            <a:r>
              <a:rPr lang="en-US" dirty="0"/>
              <a:t>,(impressions) as </a:t>
            </a:r>
            <a:r>
              <a:rPr lang="en-US" dirty="0" err="1"/>
              <a:t>max,MIN</a:t>
            </a:r>
            <a:r>
              <a:rPr lang="en-US" dirty="0"/>
              <a:t>(impressions) as min From </a:t>
            </a:r>
            <a:r>
              <a:rPr lang="en-US" dirty="0" err="1"/>
              <a:t>fact_content</a:t>
            </a:r>
            <a:r>
              <a:rPr lang="en-US" dirty="0"/>
              <a:t> group by </a:t>
            </a:r>
            <a:r>
              <a:rPr lang="en-US" dirty="0" err="1"/>
              <a:t>post_type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52D0F-8AFE-FC1C-9D51-BE381326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7" y="4362159"/>
            <a:ext cx="3352800" cy="16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77624-2DA3-687E-27EE-B9B3E31F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D0C-6302-901E-32DC-B853F060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422787"/>
            <a:ext cx="10537723" cy="5754176"/>
          </a:xfrm>
        </p:spPr>
        <p:txBody>
          <a:bodyPr/>
          <a:lstStyle/>
          <a:p>
            <a:r>
              <a:rPr lang="en-US" dirty="0"/>
              <a:t>-- 3. Filter all the posts that were published on a weekend in the month of March and April and export them to a separate csv </a:t>
            </a:r>
            <a:r>
              <a:rPr lang="en-US" dirty="0" err="1"/>
              <a:t>file.Select</a:t>
            </a:r>
            <a:r>
              <a:rPr lang="en-US" dirty="0"/>
              <a:t> * from </a:t>
            </a:r>
            <a:r>
              <a:rPr lang="en-US" dirty="0" err="1"/>
              <a:t>fact_content</a:t>
            </a:r>
            <a:r>
              <a:rPr lang="en-US" dirty="0"/>
              <a:t> f join </a:t>
            </a:r>
            <a:r>
              <a:rPr lang="en-US" dirty="0" err="1"/>
              <a:t>dim_dates</a:t>
            </a:r>
            <a:r>
              <a:rPr lang="en-US" dirty="0"/>
              <a:t> d on </a:t>
            </a:r>
            <a:r>
              <a:rPr lang="en-US" dirty="0" err="1"/>
              <a:t>f.date</a:t>
            </a:r>
            <a:r>
              <a:rPr lang="en-US" dirty="0"/>
              <a:t>=</a:t>
            </a:r>
            <a:r>
              <a:rPr lang="en-US" dirty="0" err="1"/>
              <a:t>d.date</a:t>
            </a:r>
            <a:r>
              <a:rPr lang="en-US" dirty="0"/>
              <a:t> where </a:t>
            </a:r>
            <a:r>
              <a:rPr lang="en-US" dirty="0" err="1"/>
              <a:t>weekday_or_weekend</a:t>
            </a:r>
            <a:r>
              <a:rPr lang="en-US" dirty="0"/>
              <a:t>="weekend" and </a:t>
            </a:r>
            <a:r>
              <a:rPr lang="en-US" dirty="0" err="1"/>
              <a:t>month_name</a:t>
            </a:r>
            <a:r>
              <a:rPr lang="en-US" dirty="0"/>
              <a:t> IN ("</a:t>
            </a:r>
            <a:r>
              <a:rPr lang="en-US" dirty="0" err="1"/>
              <a:t>March","April</a:t>
            </a:r>
            <a:r>
              <a:rPr lang="en-US" dirty="0"/>
              <a:t>");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6E7BA-9D4C-51D4-6913-40EFE3D5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361"/>
            <a:ext cx="12192000" cy="3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FAA28-034C-5FA8-44BE-0C246685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F3AE-B365-ABAB-8416-9F118DAD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report to get the statistics for the account. The final output includes the following fields: </a:t>
            </a:r>
          </a:p>
          <a:p>
            <a:r>
              <a:rPr lang="en-IN" dirty="0"/>
              <a:t>• </a:t>
            </a:r>
            <a:r>
              <a:rPr lang="en-IN" dirty="0" err="1"/>
              <a:t>month_name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dirty="0" err="1"/>
              <a:t>total_profile_visits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dirty="0" err="1"/>
              <a:t>total_new_followers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D144-14EC-77B7-6DA6-145A82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2953453"/>
            <a:ext cx="5712542" cy="27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F0F6D-C938-9C32-7A17-25532B23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EEF0-CEBC-BE23-86DC-12435529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5"/>
            <a:ext cx="10515600" cy="606880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Write a CTE that calculates the total number of 'likes’ for each '</a:t>
            </a:r>
            <a:r>
              <a:rPr lang="en-US" dirty="0" err="1"/>
              <a:t>post_category</a:t>
            </a:r>
            <a:r>
              <a:rPr lang="en-US" dirty="0"/>
              <a:t>' during the month of 'July' and subsequently, arrange the '</a:t>
            </a:r>
            <a:r>
              <a:rPr lang="en-US" dirty="0" err="1"/>
              <a:t>post_category</a:t>
            </a:r>
            <a:r>
              <a:rPr lang="en-US" dirty="0"/>
              <a:t>' values in descending order according to their total likes. </a:t>
            </a:r>
          </a:p>
          <a:p>
            <a:r>
              <a:rPr lang="en-US" dirty="0"/>
              <a:t>WITH </a:t>
            </a:r>
            <a:r>
              <a:rPr lang="en-US" dirty="0" err="1"/>
              <a:t>post_category_like</a:t>
            </a:r>
            <a:r>
              <a:rPr lang="en-US" dirty="0"/>
              <a:t> AS (select </a:t>
            </a:r>
            <a:r>
              <a:rPr lang="en-US" dirty="0" err="1"/>
              <a:t>f.post_category,SUM</a:t>
            </a:r>
            <a:r>
              <a:rPr lang="en-US" dirty="0"/>
              <a:t>(</a:t>
            </a:r>
            <a:r>
              <a:rPr lang="en-US" dirty="0" err="1"/>
              <a:t>f.likes</a:t>
            </a:r>
            <a:r>
              <a:rPr lang="en-US" dirty="0"/>
              <a:t>) as </a:t>
            </a:r>
            <a:r>
              <a:rPr lang="en-US" dirty="0" err="1"/>
              <a:t>Total_likes</a:t>
            </a:r>
            <a:r>
              <a:rPr lang="en-US" dirty="0"/>
              <a:t> from </a:t>
            </a:r>
            <a:r>
              <a:rPr lang="en-US" dirty="0" err="1"/>
              <a:t>fact_content</a:t>
            </a:r>
            <a:r>
              <a:rPr lang="en-US" dirty="0"/>
              <a:t> f join </a:t>
            </a:r>
            <a:r>
              <a:rPr lang="en-US" dirty="0" err="1"/>
              <a:t>dim_dates</a:t>
            </a:r>
            <a:r>
              <a:rPr lang="en-US" dirty="0"/>
              <a:t> d on </a:t>
            </a:r>
            <a:r>
              <a:rPr lang="en-US" dirty="0" err="1"/>
              <a:t>f.date</a:t>
            </a:r>
            <a:r>
              <a:rPr lang="en-US" dirty="0"/>
              <a:t>=</a:t>
            </a:r>
            <a:r>
              <a:rPr lang="en-US" dirty="0" err="1"/>
              <a:t>d.date</a:t>
            </a:r>
            <a:r>
              <a:rPr lang="en-US" dirty="0"/>
              <a:t> where </a:t>
            </a:r>
            <a:r>
              <a:rPr lang="en-US" dirty="0" err="1"/>
              <a:t>d.month_name</a:t>
            </a:r>
            <a:r>
              <a:rPr lang="en-US" dirty="0"/>
              <a:t>='July' group by </a:t>
            </a:r>
            <a:r>
              <a:rPr lang="en-US" dirty="0" err="1"/>
              <a:t>post_category</a:t>
            </a:r>
            <a:r>
              <a:rPr lang="en-US" dirty="0"/>
              <a:t>)SELECT     </a:t>
            </a:r>
            <a:r>
              <a:rPr lang="en-US" dirty="0" err="1"/>
              <a:t>post_category</a:t>
            </a:r>
            <a:r>
              <a:rPr lang="en-US" dirty="0"/>
              <a:t>,    </a:t>
            </a:r>
            <a:r>
              <a:rPr lang="en-US" dirty="0" err="1"/>
              <a:t>total_likesFROM</a:t>
            </a:r>
            <a:r>
              <a:rPr lang="en-US" dirty="0"/>
              <a:t>     </a:t>
            </a:r>
            <a:r>
              <a:rPr lang="en-US" dirty="0" err="1"/>
              <a:t>post_category_likeORDER</a:t>
            </a:r>
            <a:r>
              <a:rPr lang="en-US" dirty="0"/>
              <a:t> BY     </a:t>
            </a:r>
            <a:r>
              <a:rPr lang="en-US" dirty="0" err="1"/>
              <a:t>total_likes</a:t>
            </a:r>
            <a:r>
              <a:rPr lang="en-US" dirty="0"/>
              <a:t> DESC;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86DB-82DC-6681-8A04-031F835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71" y="4060723"/>
            <a:ext cx="4277032" cy="20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00594-7CC0-57DC-AC53-5F31B56E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8D6E-8464-C9AE-014E-02459570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5"/>
            <a:ext cx="10515600" cy="606880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US" sz="1200" dirty="0"/>
              <a:t>6. Create a report that displays the unique </a:t>
            </a:r>
            <a:r>
              <a:rPr lang="en-US" sz="1200" dirty="0" err="1"/>
              <a:t>post_category</a:t>
            </a:r>
            <a:r>
              <a:rPr lang="en-US" sz="1200" dirty="0"/>
              <a:t> names alongside their respective counts for each month. The output should have three columns: </a:t>
            </a:r>
          </a:p>
          <a:p>
            <a:r>
              <a:rPr lang="en-IN" sz="1200" dirty="0"/>
              <a:t>• </a:t>
            </a:r>
            <a:r>
              <a:rPr lang="en-IN" sz="1200" dirty="0" err="1"/>
              <a:t>month_name</a:t>
            </a:r>
            <a:r>
              <a:rPr lang="en-IN" sz="1200" dirty="0"/>
              <a:t> </a:t>
            </a:r>
          </a:p>
          <a:p>
            <a:r>
              <a:rPr lang="en-IN" sz="1200" dirty="0"/>
              <a:t>• </a:t>
            </a:r>
            <a:r>
              <a:rPr lang="en-IN" sz="1200" dirty="0" err="1"/>
              <a:t>post_category_names</a:t>
            </a:r>
            <a:r>
              <a:rPr lang="en-IN" sz="1200" dirty="0"/>
              <a:t> </a:t>
            </a:r>
          </a:p>
          <a:p>
            <a:r>
              <a:rPr lang="en-IN" sz="1200" dirty="0"/>
              <a:t>• </a:t>
            </a:r>
            <a:r>
              <a:rPr lang="en-IN" sz="1200" dirty="0" err="1"/>
              <a:t>post_category_count</a:t>
            </a:r>
            <a:r>
              <a:rPr lang="en-IN" sz="1200" dirty="0"/>
              <a:t> </a:t>
            </a:r>
          </a:p>
          <a:p>
            <a:r>
              <a:rPr lang="en-IN" sz="1200" dirty="0"/>
              <a:t>Example: </a:t>
            </a:r>
          </a:p>
          <a:p>
            <a:r>
              <a:rPr lang="en-IN" sz="1200" dirty="0"/>
              <a:t>'April', '</a:t>
            </a:r>
            <a:r>
              <a:rPr lang="en-IN" sz="1200" dirty="0" err="1"/>
              <a:t>Earphone,Laptop,Mobile,Other</a:t>
            </a:r>
            <a:r>
              <a:rPr lang="en-IN" sz="1200" dirty="0"/>
              <a:t> </a:t>
            </a:r>
            <a:r>
              <a:rPr lang="en-IN" sz="1200" dirty="0" err="1"/>
              <a:t>Gadgets,Smartwatch</a:t>
            </a:r>
            <a:r>
              <a:rPr lang="en-IN" sz="1200" dirty="0"/>
              <a:t>', '5' • 'February', '</a:t>
            </a:r>
            <a:r>
              <a:rPr lang="en-IN" sz="1200" dirty="0" err="1"/>
              <a:t>Earphone,Laptop,Mobile,Smartwatch</a:t>
            </a:r>
            <a:r>
              <a:rPr lang="en-IN" sz="1200" dirty="0"/>
              <a:t>', '4' </a:t>
            </a:r>
          </a:p>
          <a:p>
            <a:r>
              <a:rPr lang="en-US" sz="1800" dirty="0"/>
              <a:t>select </a:t>
            </a:r>
            <a:r>
              <a:rPr lang="en-US" sz="1800" dirty="0" err="1"/>
              <a:t>d.month_name,GROUP_CONCAT</a:t>
            </a:r>
            <a:r>
              <a:rPr lang="en-US" sz="1800" dirty="0"/>
              <a:t>(distinct </a:t>
            </a:r>
            <a:r>
              <a:rPr lang="en-US" sz="1800" dirty="0" err="1"/>
              <a:t>post_category</a:t>
            </a:r>
            <a:r>
              <a:rPr lang="en-US" sz="1800" dirty="0"/>
              <a:t> ORDER BY </a:t>
            </a:r>
            <a:r>
              <a:rPr lang="en-US" sz="1800" dirty="0" err="1"/>
              <a:t>post_category</a:t>
            </a:r>
            <a:r>
              <a:rPr lang="en-US" sz="1800" dirty="0"/>
              <a:t> SEPARATOR ',') as </a:t>
            </a:r>
            <a:r>
              <a:rPr lang="en-US" sz="1800" dirty="0" err="1"/>
              <a:t>post_category,COUNT</a:t>
            </a:r>
            <a:r>
              <a:rPr lang="en-US" sz="1800" dirty="0"/>
              <a:t>(distinct </a:t>
            </a:r>
            <a:r>
              <a:rPr lang="en-US" sz="1800" dirty="0" err="1"/>
              <a:t>post_category</a:t>
            </a:r>
            <a:r>
              <a:rPr lang="en-US" sz="1800" dirty="0"/>
              <a:t>) AS </a:t>
            </a:r>
            <a:r>
              <a:rPr lang="en-US" sz="1800" dirty="0" err="1"/>
              <a:t>category_count</a:t>
            </a:r>
            <a:r>
              <a:rPr lang="en-US" sz="1800" dirty="0"/>
              <a:t> from </a:t>
            </a:r>
            <a:r>
              <a:rPr lang="en-US" sz="1800" dirty="0" err="1"/>
              <a:t>fact_content</a:t>
            </a:r>
            <a:r>
              <a:rPr lang="en-US" sz="1800" dirty="0"/>
              <a:t> f join </a:t>
            </a:r>
            <a:r>
              <a:rPr lang="en-US" sz="1800" dirty="0" err="1"/>
              <a:t>dim_dates</a:t>
            </a:r>
            <a:r>
              <a:rPr lang="en-US" sz="1800" dirty="0"/>
              <a:t> d on </a:t>
            </a:r>
            <a:r>
              <a:rPr lang="en-US" sz="1800" dirty="0" err="1"/>
              <a:t>f.date</a:t>
            </a:r>
            <a:r>
              <a:rPr lang="en-US" sz="1800" dirty="0"/>
              <a:t>=</a:t>
            </a:r>
            <a:r>
              <a:rPr lang="en-US" sz="1800" dirty="0" err="1"/>
              <a:t>d.date</a:t>
            </a:r>
            <a:r>
              <a:rPr lang="en-US" sz="1800" dirty="0"/>
              <a:t> group by </a:t>
            </a:r>
            <a:r>
              <a:rPr lang="en-US" sz="1800" dirty="0" err="1"/>
              <a:t>month_name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A728-8252-B89C-4449-1B463212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36" y="4451476"/>
            <a:ext cx="4519052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3202C-4AEC-3431-252F-7FA9C379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DF79-464F-0E7B-7FAF-685E2F95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57316"/>
            <a:ext cx="10515600" cy="606880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7. What is the percentage breakdown of total reach by post type? The final output includes the following fields: </a:t>
            </a:r>
          </a:p>
          <a:p>
            <a:r>
              <a:rPr lang="en-IN" dirty="0"/>
              <a:t>• </a:t>
            </a:r>
            <a:r>
              <a:rPr lang="en-IN" dirty="0" err="1"/>
              <a:t>post_type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dirty="0" err="1"/>
              <a:t>total_reach</a:t>
            </a:r>
            <a:r>
              <a:rPr lang="en-IN" dirty="0"/>
              <a:t> • </a:t>
            </a:r>
            <a:r>
              <a:rPr lang="en-IN" dirty="0" err="1"/>
              <a:t>reach_percentage</a:t>
            </a:r>
            <a:r>
              <a:rPr lang="en-IN" dirty="0"/>
              <a:t> </a:t>
            </a:r>
          </a:p>
          <a:p>
            <a:r>
              <a:rPr lang="en-US" sz="1800" dirty="0"/>
              <a:t>select </a:t>
            </a:r>
            <a:r>
              <a:rPr lang="en-US" sz="1800" dirty="0" err="1"/>
              <a:t>post_type,sum</a:t>
            </a:r>
            <a:r>
              <a:rPr lang="en-US" sz="1800" dirty="0"/>
              <a:t>(reach) as </a:t>
            </a:r>
            <a:r>
              <a:rPr lang="en-US" sz="1800" dirty="0" err="1"/>
              <a:t>Total_reach,ROUND</a:t>
            </a:r>
            <a:r>
              <a:rPr lang="en-US" sz="1800" dirty="0"/>
              <a:t>(SUM(reach) * 100.0 / (select SUM(reach) FROM </a:t>
            </a:r>
            <a:r>
              <a:rPr lang="en-US" sz="1800" dirty="0" err="1"/>
              <a:t>fact_content</a:t>
            </a:r>
            <a:r>
              <a:rPr lang="en-US" sz="1800" dirty="0"/>
              <a:t>), 2) AS </a:t>
            </a:r>
            <a:r>
              <a:rPr lang="en-US" sz="1800" dirty="0" err="1"/>
              <a:t>reach_percentage</a:t>
            </a:r>
            <a:r>
              <a:rPr lang="en-US" sz="1800" dirty="0"/>
              <a:t> from </a:t>
            </a:r>
            <a:r>
              <a:rPr lang="en-US" sz="1800" dirty="0" err="1"/>
              <a:t>fact_content</a:t>
            </a:r>
            <a:r>
              <a:rPr lang="en-US" sz="1800" dirty="0"/>
              <a:t> group by </a:t>
            </a:r>
            <a:r>
              <a:rPr lang="en-US" sz="1800" dirty="0" err="1"/>
              <a:t>post_type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6993D-7466-63B9-064F-825E4CAD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07" y="5017723"/>
            <a:ext cx="3784938" cy="1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7CEA2-0B25-C9B5-16FD-F0B2722A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8BF-2922-C595-4154-FEE0E276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7" y="-127819"/>
            <a:ext cx="10515600" cy="6068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500" dirty="0"/>
              <a:t>Create a report that includes the quarter, total comments, and total saves</a:t>
            </a:r>
          </a:p>
          <a:p>
            <a:r>
              <a:rPr lang="en-US" sz="1500" dirty="0"/>
              <a:t> recorded for each post category. Assign the following quarter groupings: </a:t>
            </a:r>
          </a:p>
          <a:p>
            <a:r>
              <a:rPr lang="en-IN" sz="1500" dirty="0"/>
              <a:t>(January, February, March) → “Q1” </a:t>
            </a:r>
          </a:p>
          <a:p>
            <a:r>
              <a:rPr lang="en-IN" sz="1500" dirty="0"/>
              <a:t>(April, May, June) → “Q2” </a:t>
            </a:r>
          </a:p>
          <a:p>
            <a:r>
              <a:rPr lang="en-IN" sz="1500" dirty="0"/>
              <a:t>(July, August, September) → “Q3” </a:t>
            </a:r>
            <a:r>
              <a:rPr lang="en-US" sz="1500" dirty="0"/>
              <a:t>The final output columns should consist of: </a:t>
            </a:r>
          </a:p>
          <a:p>
            <a:r>
              <a:rPr lang="en-IN" sz="1500" dirty="0" err="1"/>
              <a:t>post_category</a:t>
            </a:r>
            <a:r>
              <a:rPr lang="en-IN" sz="1500" dirty="0"/>
              <a:t> </a:t>
            </a:r>
          </a:p>
          <a:p>
            <a:r>
              <a:rPr lang="en-IN" sz="1500" dirty="0"/>
              <a:t>quarter </a:t>
            </a:r>
          </a:p>
          <a:p>
            <a:r>
              <a:rPr lang="en-IN" sz="1500" dirty="0" err="1"/>
              <a:t>total_comments</a:t>
            </a:r>
            <a:r>
              <a:rPr lang="en-IN" sz="1500" dirty="0"/>
              <a:t> </a:t>
            </a:r>
          </a:p>
          <a:p>
            <a:r>
              <a:rPr lang="en-IN" sz="1500" dirty="0" err="1"/>
              <a:t>total_saves</a:t>
            </a:r>
            <a:r>
              <a:rPr lang="en-IN" sz="1500" dirty="0"/>
              <a:t> </a:t>
            </a:r>
          </a:p>
          <a:p>
            <a:r>
              <a:rPr lang="en-IN" sz="1500" dirty="0"/>
              <a:t>select * from </a:t>
            </a:r>
            <a:r>
              <a:rPr lang="en-IN" sz="1500" dirty="0" err="1"/>
              <a:t>dim_dates;ALTER</a:t>
            </a:r>
            <a:r>
              <a:rPr lang="en-IN" sz="1500" dirty="0"/>
              <a:t> TABLE </a:t>
            </a:r>
            <a:r>
              <a:rPr lang="en-IN" sz="1500" dirty="0" err="1"/>
              <a:t>dim_datesADD</a:t>
            </a:r>
            <a:r>
              <a:rPr lang="en-IN" sz="1500" dirty="0"/>
              <a:t> COLUMN quarter VARCHAR(10);SET SQL_SAFE_UPDATES = 0;UPDATE </a:t>
            </a:r>
            <a:r>
              <a:rPr lang="en-IN" sz="1500" dirty="0" err="1"/>
              <a:t>dim_datesSET</a:t>
            </a:r>
            <a:r>
              <a:rPr lang="en-IN" sz="1500" dirty="0"/>
              <a:t> quarter = CASE    WHEN </a:t>
            </a:r>
            <a:r>
              <a:rPr lang="en-IN" sz="1500" dirty="0" err="1"/>
              <a:t>month_name</a:t>
            </a:r>
            <a:r>
              <a:rPr lang="en-IN" sz="1500" dirty="0"/>
              <a:t> IN ('January', 'February', 'March') THEN 'Q1'    WHEN </a:t>
            </a:r>
            <a:r>
              <a:rPr lang="en-IN" sz="1500" dirty="0" err="1"/>
              <a:t>month_name</a:t>
            </a:r>
            <a:r>
              <a:rPr lang="en-IN" sz="1500" dirty="0"/>
              <a:t> IN ('April', 'May', 'June') THEN 'Q2'    WHEN </a:t>
            </a:r>
            <a:r>
              <a:rPr lang="en-IN" sz="1500" dirty="0" err="1"/>
              <a:t>month_name</a:t>
            </a:r>
            <a:r>
              <a:rPr lang="en-IN" sz="1500" dirty="0"/>
              <a:t> IN ('July', 'August', 'September') THEN 'Q3'    ELSE 'Q4'  END;SET SQL_SAFE_UPDATES = 1;select * from </a:t>
            </a:r>
            <a:r>
              <a:rPr lang="en-IN" sz="1500" dirty="0" err="1"/>
              <a:t>dim_dates</a:t>
            </a:r>
            <a:r>
              <a:rPr lang="en-IN" sz="1500" dirty="0"/>
              <a:t>;</a:t>
            </a:r>
          </a:p>
          <a:p>
            <a:r>
              <a:rPr lang="en-US" sz="1500" dirty="0"/>
              <a:t>select </a:t>
            </a:r>
            <a:r>
              <a:rPr lang="en-US" sz="1500" dirty="0" err="1"/>
              <a:t>f.post_category,quarter</a:t>
            </a:r>
            <a:r>
              <a:rPr lang="en-US" sz="1500" dirty="0"/>
              <a:t>,(</a:t>
            </a:r>
            <a:r>
              <a:rPr lang="en-US" sz="1500" dirty="0" err="1"/>
              <a:t>f.comments</a:t>
            </a:r>
            <a:r>
              <a:rPr lang="en-US" sz="1500" dirty="0"/>
              <a:t>) as </a:t>
            </a:r>
            <a:r>
              <a:rPr lang="en-US" sz="1500" dirty="0" err="1"/>
              <a:t>Total_Comments,SUM</a:t>
            </a:r>
            <a:r>
              <a:rPr lang="en-US" sz="1500" dirty="0"/>
              <a:t>(saves) as </a:t>
            </a:r>
            <a:r>
              <a:rPr lang="en-US" sz="1500" dirty="0" err="1"/>
              <a:t>Total_Saves</a:t>
            </a:r>
            <a:r>
              <a:rPr lang="en-US" sz="1500" dirty="0"/>
              <a:t> from </a:t>
            </a:r>
            <a:r>
              <a:rPr lang="en-US" sz="1500" dirty="0" err="1"/>
              <a:t>fact_content</a:t>
            </a:r>
            <a:r>
              <a:rPr lang="en-US" sz="1500" dirty="0"/>
              <a:t> f join </a:t>
            </a:r>
            <a:r>
              <a:rPr lang="en-US" sz="1500" dirty="0" err="1"/>
              <a:t>dim_dates</a:t>
            </a:r>
            <a:r>
              <a:rPr lang="en-US" sz="1500" dirty="0"/>
              <a:t> d on </a:t>
            </a:r>
            <a:r>
              <a:rPr lang="en-US" sz="1500" dirty="0" err="1"/>
              <a:t>f.date</a:t>
            </a:r>
            <a:r>
              <a:rPr lang="en-US" sz="1500" dirty="0"/>
              <a:t>=</a:t>
            </a:r>
            <a:r>
              <a:rPr lang="en-US" sz="1500" dirty="0" err="1"/>
              <a:t>d.date</a:t>
            </a:r>
            <a:r>
              <a:rPr lang="en-US" sz="1500" dirty="0"/>
              <a:t> group by </a:t>
            </a:r>
            <a:r>
              <a:rPr lang="en-US" sz="1500" dirty="0" err="1"/>
              <a:t>post_category,quarter</a:t>
            </a:r>
            <a:r>
              <a:rPr lang="en-US" sz="1500" dirty="0"/>
              <a:t>;</a:t>
            </a:r>
            <a:endParaRPr lang="en-IN" sz="1500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4F56D-17E8-D664-88A4-5CF854A5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06" y="174978"/>
            <a:ext cx="470956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1009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Shah</dc:creator>
  <cp:lastModifiedBy>Viraj Shah</cp:lastModifiedBy>
  <cp:revision>1</cp:revision>
  <dcterms:created xsi:type="dcterms:W3CDTF">2025-06-09T12:03:13Z</dcterms:created>
  <dcterms:modified xsi:type="dcterms:W3CDTF">2025-06-09T13:37:34Z</dcterms:modified>
</cp:coreProperties>
</file>