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F09CD00-28D9-406B-A6A8-F1FAD3C37BE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Atliq-Analysis-Dashboard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8F797AB-3C57-400D-8CA6-FD2432853B3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01/10/2022 6:42:56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" id="2" name="slide2">
            <a:extLst>
              <a:ext uri="{FF2B5EF4-FFF2-40B4-BE49-F238E27FC236}">
                <a16:creationId xmlns:a16="http://schemas.microsoft.com/office/drawing/2014/main" id="{EE048F3F-03DF-4349-AE48-EDF8AB0571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12" y="0"/>
            <a:ext cx="9858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2022-10-01T13:12:57Z</dcterms:created>
  <dcterms:modified xsi:type="dcterms:W3CDTF">2022-10-01T13:12:57Z</dcterms:modified>
</cp:coreProperties>
</file>