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p:cViewPr varScale="1">
        <p:scale>
          <a:sx n="51" d="100"/>
          <a:sy n="51" d="100"/>
        </p:scale>
        <p:origin x="6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10591800" cy="2667000"/>
          </a:xfrm>
        </p:spPr>
        <p:txBody>
          <a:bodyPr>
            <a:normAutofit/>
          </a:bodyPr>
          <a:lstStyle/>
          <a:p>
            <a:r>
              <a:rPr lang="en-US" sz="5400" u="sng" dirty="0" smtClean="0"/>
              <a:t>MY </a:t>
            </a:r>
            <a:r>
              <a:rPr lang="en-US" sz="6000" u="sng" dirty="0" smtClean="0"/>
              <a:t>CS50</a:t>
            </a:r>
            <a:r>
              <a:rPr lang="en-US" sz="5400" u="sng" dirty="0" smtClean="0"/>
              <a:t> Final project</a:t>
            </a:r>
            <a:endParaRPr lang="en-US" sz="5400" u="sng" dirty="0"/>
          </a:p>
        </p:txBody>
      </p:sp>
      <p:sp>
        <p:nvSpPr>
          <p:cNvPr id="3" name="Subtitle 2"/>
          <p:cNvSpPr>
            <a:spLocks noGrp="1"/>
          </p:cNvSpPr>
          <p:nvPr>
            <p:ph type="subTitle" idx="1"/>
          </p:nvPr>
        </p:nvSpPr>
        <p:spPr>
          <a:xfrm>
            <a:off x="1652419" y="3316288"/>
            <a:ext cx="9001462" cy="1655762"/>
          </a:xfrm>
        </p:spPr>
        <p:txBody>
          <a:bodyPr>
            <a:normAutofit/>
          </a:bodyPr>
          <a:lstStyle/>
          <a:p>
            <a:pPr marL="342900" indent="-342900">
              <a:buFont typeface="Wingdings" panose="05000000000000000000" pitchFamily="2" charset="2"/>
              <a:buChar char="q"/>
            </a:pPr>
            <a:r>
              <a:rPr lang="en-US" sz="3200" dirty="0" smtClean="0"/>
              <a:t>Differentiation equation solve Helper for High School students.</a:t>
            </a:r>
            <a:endParaRPr lang="en-US" sz="3200" dirty="0"/>
          </a:p>
        </p:txBody>
      </p:sp>
    </p:spTree>
    <p:extLst>
      <p:ext uri="{BB962C8B-B14F-4D97-AF65-F5344CB8AC3E}">
        <p14:creationId xmlns:p14="http://schemas.microsoft.com/office/powerpoint/2010/main" val="275374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29244" y="666750"/>
            <a:ext cx="9733512" cy="5562600"/>
          </a:xfrm>
        </p:spPr>
        <p:txBody>
          <a:bodyPr>
            <a:normAutofit/>
          </a:bodyPr>
          <a:lstStyle/>
          <a:p>
            <a:pPr marL="342900" indent="-342900" algn="l">
              <a:buClr>
                <a:schemeClr val="tx1"/>
              </a:buClr>
              <a:buFont typeface="Wingdings" panose="05000000000000000000" pitchFamily="2" charset="2"/>
              <a:buChar char="q"/>
            </a:pPr>
            <a:r>
              <a:rPr lang="en-US" sz="4000" dirty="0" smtClean="0"/>
              <a:t>This program can help for the students  who getting started in differentiation equations in High School.</a:t>
            </a:r>
          </a:p>
        </p:txBody>
      </p:sp>
    </p:spTree>
    <p:extLst>
      <p:ext uri="{BB962C8B-B14F-4D97-AF65-F5344CB8AC3E}">
        <p14:creationId xmlns:p14="http://schemas.microsoft.com/office/powerpoint/2010/main" val="366196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95268" y="1143000"/>
            <a:ext cx="9148931" cy="4933950"/>
          </a:xfrm>
        </p:spPr>
        <p:txBody>
          <a:bodyPr>
            <a:normAutofit/>
          </a:bodyPr>
          <a:lstStyle/>
          <a:p>
            <a:pPr marL="342900" indent="-342900" algn="l">
              <a:buFont typeface="Wingdings" panose="05000000000000000000" pitchFamily="2" charset="2"/>
              <a:buChar char="q"/>
            </a:pPr>
            <a:r>
              <a:rPr lang="en-US" sz="4000" dirty="0"/>
              <a:t>The purpose of this program is to make familiar  IT tools  for those students who do Mathematics in High School and make it easier to solve differentiation equation for the beginners. </a:t>
            </a:r>
          </a:p>
          <a:p>
            <a:endParaRPr lang="en-US" dirty="0"/>
          </a:p>
        </p:txBody>
      </p:sp>
    </p:spTree>
    <p:extLst>
      <p:ext uri="{BB962C8B-B14F-4D97-AF65-F5344CB8AC3E}">
        <p14:creationId xmlns:p14="http://schemas.microsoft.com/office/powerpoint/2010/main" val="19501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29244" y="609600"/>
            <a:ext cx="9733512" cy="5429250"/>
          </a:xfrm>
        </p:spPr>
        <p:txBody>
          <a:bodyPr/>
          <a:lstStyle/>
          <a:p>
            <a:pPr marL="342900" indent="-342900" algn="l">
              <a:buFont typeface="Wingdings" panose="05000000000000000000" pitchFamily="2" charset="2"/>
              <a:buChar char="q"/>
            </a:pPr>
            <a:r>
              <a:rPr lang="en-US" sz="4000" dirty="0"/>
              <a:t>As a student who did Advanced Level mathematics, I thought it would be nice to have a tool like this to solve differentiation equations under the A/L Mathematics Syllabus.</a:t>
            </a:r>
          </a:p>
          <a:p>
            <a:endParaRPr lang="en-US" dirty="0"/>
          </a:p>
        </p:txBody>
      </p:sp>
    </p:spTree>
    <p:extLst>
      <p:ext uri="{BB962C8B-B14F-4D97-AF65-F5344CB8AC3E}">
        <p14:creationId xmlns:p14="http://schemas.microsoft.com/office/powerpoint/2010/main" val="357752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D24737C">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9050"/>
            <a:ext cx="12192000" cy="6940626"/>
          </a:xfrm>
          <a:prstGeom prst="rect">
            <a:avLst/>
          </a:prstGeom>
        </p:spPr>
      </p:pic>
    </p:spTree>
    <p:extLst>
      <p:ext uri="{BB962C8B-B14F-4D97-AF65-F5344CB8AC3E}">
        <p14:creationId xmlns:p14="http://schemas.microsoft.com/office/powerpoint/2010/main" val="5673757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560697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
            <a:ext cx="12192000" cy="6940627"/>
          </a:xfrm>
          <a:prstGeom prst="rect">
            <a:avLst/>
          </a:prstGeom>
        </p:spPr>
      </p:pic>
    </p:spTree>
    <p:extLst>
      <p:ext uri="{BB962C8B-B14F-4D97-AF65-F5344CB8AC3E}">
        <p14:creationId xmlns:p14="http://schemas.microsoft.com/office/powerpoint/2010/main" val="34235755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B4EC2D">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
            <a:ext cx="12192000" cy="6930571"/>
          </a:xfrm>
          <a:prstGeom prst="rect">
            <a:avLst/>
          </a:prstGeom>
        </p:spPr>
      </p:pic>
    </p:spTree>
    <p:extLst>
      <p:ext uri="{BB962C8B-B14F-4D97-AF65-F5344CB8AC3E}">
        <p14:creationId xmlns:p14="http://schemas.microsoft.com/office/powerpoint/2010/main" val="41084698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194" y="581027"/>
            <a:ext cx="9733512" cy="885824"/>
          </a:xfrm>
        </p:spPr>
        <p:txBody>
          <a:bodyPr>
            <a:normAutofit/>
          </a:bodyPr>
          <a:lstStyle/>
          <a:p>
            <a:pPr algn="l"/>
            <a:r>
              <a:rPr lang="en-US" sz="3200" u="sng" dirty="0" smtClean="0"/>
              <a:t>My details.</a:t>
            </a:r>
            <a:endParaRPr lang="en-US" sz="3200" u="sng" dirty="0"/>
          </a:p>
        </p:txBody>
      </p:sp>
      <p:sp>
        <p:nvSpPr>
          <p:cNvPr id="3" name="Text Placeholder 2"/>
          <p:cNvSpPr>
            <a:spLocks noGrp="1"/>
          </p:cNvSpPr>
          <p:nvPr>
            <p:ph type="body" idx="1"/>
          </p:nvPr>
        </p:nvSpPr>
        <p:spPr>
          <a:xfrm>
            <a:off x="829194" y="1790700"/>
            <a:ext cx="9733512" cy="4591050"/>
          </a:xfrm>
        </p:spPr>
        <p:txBody>
          <a:bodyPr>
            <a:normAutofit/>
          </a:bodyPr>
          <a:lstStyle/>
          <a:p>
            <a:pPr marL="342900" indent="-342900" algn="l">
              <a:buFont typeface="Wingdings" panose="05000000000000000000" pitchFamily="2" charset="2"/>
              <a:buChar char="Ø"/>
            </a:pPr>
            <a:r>
              <a:rPr lang="en-US" sz="3200" dirty="0" smtClean="0"/>
              <a:t>Name – Viraj </a:t>
            </a:r>
            <a:r>
              <a:rPr lang="en-US" sz="3200" dirty="0" err="1" smtClean="0"/>
              <a:t>Dhananjaya</a:t>
            </a:r>
            <a:r>
              <a:rPr lang="en-US" sz="3200" dirty="0" smtClean="0"/>
              <a:t> Dissanayake.</a:t>
            </a:r>
          </a:p>
          <a:p>
            <a:pPr marL="342900" indent="-342900" algn="l">
              <a:buFont typeface="Wingdings" panose="05000000000000000000" pitchFamily="2" charset="2"/>
              <a:buChar char="Ø"/>
            </a:pPr>
            <a:r>
              <a:rPr lang="en-US" sz="3200" dirty="0" smtClean="0"/>
              <a:t>Country – Sri Lanka.</a:t>
            </a:r>
          </a:p>
          <a:p>
            <a:pPr marL="342900" indent="-342900" algn="l">
              <a:buFont typeface="Wingdings" panose="05000000000000000000" pitchFamily="2" charset="2"/>
              <a:buChar char="Ø"/>
            </a:pPr>
            <a:r>
              <a:rPr lang="en-US" sz="3200" dirty="0" smtClean="0"/>
              <a:t>City – </a:t>
            </a:r>
            <a:r>
              <a:rPr lang="en-US" sz="3200" dirty="0" err="1" smtClean="0"/>
              <a:t>Badulla</a:t>
            </a:r>
            <a:r>
              <a:rPr lang="en-US" sz="3200" dirty="0" smtClean="0"/>
              <a:t>.</a:t>
            </a:r>
            <a:endParaRPr lang="en-US" sz="3200" dirty="0"/>
          </a:p>
        </p:txBody>
      </p:sp>
    </p:spTree>
    <p:extLst>
      <p:ext uri="{BB962C8B-B14F-4D97-AF65-F5344CB8AC3E}">
        <p14:creationId xmlns:p14="http://schemas.microsoft.com/office/powerpoint/2010/main" val="353253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451</TotalTime>
  <Words>111</Words>
  <Application>Microsoft Office PowerPoint</Application>
  <PresentationFormat>Widescreen</PresentationFormat>
  <Paragraphs>9</Paragraphs>
  <Slides>8</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Rockwell</vt:lpstr>
      <vt:lpstr>Wingdings</vt:lpstr>
      <vt:lpstr>Damask</vt:lpstr>
      <vt:lpstr>MY CS50 Final project</vt:lpstr>
      <vt:lpstr>PowerPoint Presentation</vt:lpstr>
      <vt:lpstr>PowerPoint Presentation</vt:lpstr>
      <vt:lpstr>PowerPoint Presentation</vt:lpstr>
      <vt:lpstr>PowerPoint Presentation</vt:lpstr>
      <vt:lpstr>PowerPoint Presentation</vt:lpstr>
      <vt:lpstr>PowerPoint Presentation</vt:lpstr>
      <vt:lpstr>My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CS50 Final project</dc:title>
  <dc:creator>Viraj Dissanayake</dc:creator>
  <cp:lastModifiedBy>Viraj Dissanayake</cp:lastModifiedBy>
  <cp:revision>20</cp:revision>
  <dcterms:created xsi:type="dcterms:W3CDTF">2016-04-08T05:54:36Z</dcterms:created>
  <dcterms:modified xsi:type="dcterms:W3CDTF">2016-04-12T14:00:19Z</dcterms:modified>
</cp:coreProperties>
</file>