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276" r:id="rId4"/>
    <p:sldId id="278" r:id="rId5"/>
    <p:sldId id="280" r:id="rId6"/>
    <p:sldId id="279" r:id="rId7"/>
    <p:sldId id="277"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28251-D3B9-4DCA-AE79-13F8C2518F60}" v="17" dt="2023-10-19T05:23:35.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parkara" userId="1ff4eb26485c2033" providerId="LiveId" clId="{8AE28251-D3B9-4DCA-AE79-13F8C2518F60}"/>
    <pc:docChg chg="undo redo custSel addSld delSld modSld sldOrd">
      <pc:chgData name="ayush parkara" userId="1ff4eb26485c2033" providerId="LiveId" clId="{8AE28251-D3B9-4DCA-AE79-13F8C2518F60}" dt="2023-10-19T05:39:59.894" v="366" actId="20577"/>
      <pc:docMkLst>
        <pc:docMk/>
      </pc:docMkLst>
      <pc:sldChg chg="modSp mod">
        <pc:chgData name="ayush parkara" userId="1ff4eb26485c2033" providerId="LiveId" clId="{8AE28251-D3B9-4DCA-AE79-13F8C2518F60}" dt="2023-10-19T05:02:34.252" v="32" actId="14100"/>
        <pc:sldMkLst>
          <pc:docMk/>
          <pc:sldMk cId="4234758668" sldId="256"/>
        </pc:sldMkLst>
        <pc:spChg chg="mod">
          <ac:chgData name="ayush parkara" userId="1ff4eb26485c2033" providerId="LiveId" clId="{8AE28251-D3B9-4DCA-AE79-13F8C2518F60}" dt="2023-10-19T05:02:34.252" v="32" actId="14100"/>
          <ac:spMkLst>
            <pc:docMk/>
            <pc:sldMk cId="4234758668" sldId="256"/>
            <ac:spMk id="3" creationId="{B5688792-C2F7-9EC3-374F-968F92C4565C}"/>
          </ac:spMkLst>
        </pc:spChg>
      </pc:sldChg>
      <pc:sldChg chg="addSp delSp modSp mod ord modClrScheme chgLayout">
        <pc:chgData name="ayush parkara" userId="1ff4eb26485c2033" providerId="LiveId" clId="{8AE28251-D3B9-4DCA-AE79-13F8C2518F60}" dt="2023-10-19T05:21:44.270" v="184"/>
        <pc:sldMkLst>
          <pc:docMk/>
          <pc:sldMk cId="3540708351" sldId="259"/>
        </pc:sldMkLst>
        <pc:spChg chg="add del mod">
          <ac:chgData name="ayush parkara" userId="1ff4eb26485c2033" providerId="LiveId" clId="{8AE28251-D3B9-4DCA-AE79-13F8C2518F60}" dt="2023-10-19T05:02:34.682" v="33" actId="21"/>
          <ac:spMkLst>
            <pc:docMk/>
            <pc:sldMk cId="3540708351" sldId="259"/>
            <ac:spMk id="2" creationId="{DF904DBC-325C-040C-8975-8E8DFA04C708}"/>
          </ac:spMkLst>
        </pc:spChg>
        <pc:spChg chg="add del mod">
          <ac:chgData name="ayush parkara" userId="1ff4eb26485c2033" providerId="LiveId" clId="{8AE28251-D3B9-4DCA-AE79-13F8C2518F60}" dt="2023-10-19T05:02:42.620" v="38" actId="21"/>
          <ac:spMkLst>
            <pc:docMk/>
            <pc:sldMk cId="3540708351" sldId="259"/>
            <ac:spMk id="3" creationId="{719CD3EE-416F-2222-50FD-18C98856FCB8}"/>
          </ac:spMkLst>
        </pc:spChg>
        <pc:spChg chg="add del mod">
          <ac:chgData name="ayush parkara" userId="1ff4eb26485c2033" providerId="LiveId" clId="{8AE28251-D3B9-4DCA-AE79-13F8C2518F60}" dt="2023-10-19T05:02:02.507" v="19"/>
          <ac:spMkLst>
            <pc:docMk/>
            <pc:sldMk cId="3540708351" sldId="259"/>
            <ac:spMk id="8" creationId="{F14143C1-F3D7-B738-7C30-0563E146CDF3}"/>
          </ac:spMkLst>
        </pc:spChg>
        <pc:spChg chg="add del mod">
          <ac:chgData name="ayush parkara" userId="1ff4eb26485c2033" providerId="LiveId" clId="{8AE28251-D3B9-4DCA-AE79-13F8C2518F60}" dt="2023-10-19T05:02:05.227" v="21"/>
          <ac:spMkLst>
            <pc:docMk/>
            <pc:sldMk cId="3540708351" sldId="259"/>
            <ac:spMk id="9" creationId="{AB53F8E1-C638-D9F1-0829-BA0E33962D1B}"/>
          </ac:spMkLst>
        </pc:spChg>
        <pc:spChg chg="add del mod">
          <ac:chgData name="ayush parkara" userId="1ff4eb26485c2033" providerId="LiveId" clId="{8AE28251-D3B9-4DCA-AE79-13F8C2518F60}" dt="2023-10-19T05:02:31.179" v="24"/>
          <ac:spMkLst>
            <pc:docMk/>
            <pc:sldMk cId="3540708351" sldId="259"/>
            <ac:spMk id="10" creationId="{411A9305-B775-3CC1-0630-C833ABE76FCD}"/>
          </ac:spMkLst>
        </pc:spChg>
        <pc:picChg chg="add del">
          <ac:chgData name="ayush parkara" userId="1ff4eb26485c2033" providerId="LiveId" clId="{8AE28251-D3B9-4DCA-AE79-13F8C2518F60}" dt="2023-10-19T05:00:43.684" v="3" actId="22"/>
          <ac:picMkLst>
            <pc:docMk/>
            <pc:sldMk cId="3540708351" sldId="259"/>
            <ac:picMk id="5" creationId="{E2A84DD5-C7E4-1DB4-A660-958D0E76EA07}"/>
          </ac:picMkLst>
        </pc:picChg>
        <pc:picChg chg="add del mod ord">
          <ac:chgData name="ayush parkara" userId="1ff4eb26485c2033" providerId="LiveId" clId="{8AE28251-D3B9-4DCA-AE79-13F8C2518F60}" dt="2023-10-19T05:01:31.146" v="14" actId="22"/>
          <ac:picMkLst>
            <pc:docMk/>
            <pc:sldMk cId="3540708351" sldId="259"/>
            <ac:picMk id="7" creationId="{FA64BFE7-1375-5F5C-CC35-C46B88AC58A4}"/>
          </ac:picMkLst>
        </pc:picChg>
        <pc:picChg chg="add mod">
          <ac:chgData name="ayush parkara" userId="1ff4eb26485c2033" providerId="LiveId" clId="{8AE28251-D3B9-4DCA-AE79-13F8C2518F60}" dt="2023-10-19T05:08:07.375" v="79" actId="14100"/>
          <ac:picMkLst>
            <pc:docMk/>
            <pc:sldMk cId="3540708351" sldId="259"/>
            <ac:picMk id="12" creationId="{1BD4903E-70F8-7547-7989-78740A189A91}"/>
          </ac:picMkLst>
        </pc:picChg>
        <pc:picChg chg="add mod modCrop">
          <ac:chgData name="ayush parkara" userId="1ff4eb26485c2033" providerId="LiveId" clId="{8AE28251-D3B9-4DCA-AE79-13F8C2518F60}" dt="2023-10-19T05:07:59.354" v="78" actId="14100"/>
          <ac:picMkLst>
            <pc:docMk/>
            <pc:sldMk cId="3540708351" sldId="259"/>
            <ac:picMk id="14" creationId="{6BD4ED3D-8633-02D4-915F-B2C2AA3C9331}"/>
          </ac:picMkLst>
        </pc:picChg>
        <pc:picChg chg="add mod">
          <ac:chgData name="ayush parkara" userId="1ff4eb26485c2033" providerId="LiveId" clId="{8AE28251-D3B9-4DCA-AE79-13F8C2518F60}" dt="2023-10-19T05:08:29.968" v="83" actId="14100"/>
          <ac:picMkLst>
            <pc:docMk/>
            <pc:sldMk cId="3540708351" sldId="259"/>
            <ac:picMk id="16" creationId="{4D7652FE-13A0-4D7B-AB11-97658EF3398B}"/>
          </ac:picMkLst>
        </pc:picChg>
        <pc:picChg chg="add mod modCrop">
          <ac:chgData name="ayush parkara" userId="1ff4eb26485c2033" providerId="LiveId" clId="{8AE28251-D3B9-4DCA-AE79-13F8C2518F60}" dt="2023-10-19T05:07:53.600" v="75" actId="1076"/>
          <ac:picMkLst>
            <pc:docMk/>
            <pc:sldMk cId="3540708351" sldId="259"/>
            <ac:picMk id="18" creationId="{55EE8F71-842C-3E6A-D194-B067E9CDC031}"/>
          </ac:picMkLst>
        </pc:picChg>
      </pc:sldChg>
      <pc:sldChg chg="addSp delSp modSp new mod ord">
        <pc:chgData name="ayush parkara" userId="1ff4eb26485c2033" providerId="LiveId" clId="{8AE28251-D3B9-4DCA-AE79-13F8C2518F60}" dt="2023-10-19T05:21:37.656" v="180" actId="1076"/>
        <pc:sldMkLst>
          <pc:docMk/>
          <pc:sldMk cId="4056342465" sldId="260"/>
        </pc:sldMkLst>
        <pc:picChg chg="add mod">
          <ac:chgData name="ayush parkara" userId="1ff4eb26485c2033" providerId="LiveId" clId="{8AE28251-D3B9-4DCA-AE79-13F8C2518F60}" dt="2023-10-19T05:20:58.969" v="168" actId="14100"/>
          <ac:picMkLst>
            <pc:docMk/>
            <pc:sldMk cId="4056342465" sldId="260"/>
            <ac:picMk id="3" creationId="{CAD9F5F2-93B5-D431-4DA8-FA6309365425}"/>
          </ac:picMkLst>
        </pc:picChg>
        <pc:picChg chg="add del mod">
          <ac:chgData name="ayush parkara" userId="1ff4eb26485c2033" providerId="LiveId" clId="{8AE28251-D3B9-4DCA-AE79-13F8C2518F60}" dt="2023-10-19T05:21:24.198" v="175" actId="14100"/>
          <ac:picMkLst>
            <pc:docMk/>
            <pc:sldMk cId="4056342465" sldId="260"/>
            <ac:picMk id="5" creationId="{953BA6CA-2363-7405-536F-CC85EBED330F}"/>
          </ac:picMkLst>
        </pc:picChg>
        <pc:picChg chg="add del mod">
          <ac:chgData name="ayush parkara" userId="1ff4eb26485c2033" providerId="LiveId" clId="{8AE28251-D3B9-4DCA-AE79-13F8C2518F60}" dt="2023-10-19T05:13:04.206" v="105" actId="21"/>
          <ac:picMkLst>
            <pc:docMk/>
            <pc:sldMk cId="4056342465" sldId="260"/>
            <ac:picMk id="7" creationId="{BE0DA029-D9DA-37AF-C21E-7A374910D774}"/>
          </ac:picMkLst>
        </pc:picChg>
        <pc:picChg chg="add del mod">
          <ac:chgData name="ayush parkara" userId="1ff4eb26485c2033" providerId="LiveId" clId="{8AE28251-D3B9-4DCA-AE79-13F8C2518F60}" dt="2023-10-19T05:13:14.034" v="106" actId="21"/>
          <ac:picMkLst>
            <pc:docMk/>
            <pc:sldMk cId="4056342465" sldId="260"/>
            <ac:picMk id="9" creationId="{533EBCB1-AE00-C8C2-A57C-22BCCF0CF175}"/>
          </ac:picMkLst>
        </pc:picChg>
        <pc:picChg chg="add mod">
          <ac:chgData name="ayush parkara" userId="1ff4eb26485c2033" providerId="LiveId" clId="{8AE28251-D3B9-4DCA-AE79-13F8C2518F60}" dt="2023-10-19T05:21:37.656" v="180" actId="1076"/>
          <ac:picMkLst>
            <pc:docMk/>
            <pc:sldMk cId="4056342465" sldId="260"/>
            <ac:picMk id="10" creationId="{7E34D609-B4F8-9D61-7670-C08964D18901}"/>
          </ac:picMkLst>
        </pc:picChg>
        <pc:picChg chg="add mod modCrop">
          <ac:chgData name="ayush parkara" userId="1ff4eb26485c2033" providerId="LiveId" clId="{8AE28251-D3B9-4DCA-AE79-13F8C2518F60}" dt="2023-10-19T05:21:32.980" v="178" actId="14100"/>
          <ac:picMkLst>
            <pc:docMk/>
            <pc:sldMk cId="4056342465" sldId="260"/>
            <ac:picMk id="11" creationId="{C822F876-DFDF-41B8-BDFC-5E6E0BD584A5}"/>
          </ac:picMkLst>
        </pc:picChg>
      </pc:sldChg>
      <pc:sldChg chg="addSp delSp modSp new mod ord">
        <pc:chgData name="ayush parkara" userId="1ff4eb26485c2033" providerId="LiveId" clId="{8AE28251-D3B9-4DCA-AE79-13F8C2518F60}" dt="2023-10-19T05:23:58.724" v="215"/>
        <pc:sldMkLst>
          <pc:docMk/>
          <pc:sldMk cId="627022997" sldId="261"/>
        </pc:sldMkLst>
        <pc:picChg chg="add del mod">
          <ac:chgData name="ayush parkara" userId="1ff4eb26485c2033" providerId="LiveId" clId="{8AE28251-D3B9-4DCA-AE79-13F8C2518F60}" dt="2023-10-19T05:20:38.599" v="162" actId="21"/>
          <ac:picMkLst>
            <pc:docMk/>
            <pc:sldMk cId="627022997" sldId="261"/>
            <ac:picMk id="2" creationId="{291B6B16-1938-2283-AF51-DDCFDD952B3C}"/>
          </ac:picMkLst>
        </pc:picChg>
        <pc:picChg chg="add del mod">
          <ac:chgData name="ayush parkara" userId="1ff4eb26485c2033" providerId="LiveId" clId="{8AE28251-D3B9-4DCA-AE79-13F8C2518F60}" dt="2023-10-19T05:20:43.029" v="164" actId="21"/>
          <ac:picMkLst>
            <pc:docMk/>
            <pc:sldMk cId="627022997" sldId="261"/>
            <ac:picMk id="4" creationId="{33CB00E7-018D-BE35-5847-67701AAD6FAA}"/>
          </ac:picMkLst>
        </pc:picChg>
        <pc:picChg chg="add del mod modCrop">
          <ac:chgData name="ayush parkara" userId="1ff4eb26485c2033" providerId="LiveId" clId="{8AE28251-D3B9-4DCA-AE79-13F8C2518F60}" dt="2023-10-19T05:23:37.013" v="211" actId="21"/>
          <ac:picMkLst>
            <pc:docMk/>
            <pc:sldMk cId="627022997" sldId="261"/>
            <ac:picMk id="6" creationId="{A74293B7-A6E2-9015-233A-F54E7F8357DB}"/>
          </ac:picMkLst>
        </pc:picChg>
      </pc:sldChg>
      <pc:sldChg chg="addSp delSp modSp new mod">
        <pc:chgData name="ayush parkara" userId="1ff4eb26485c2033" providerId="LiveId" clId="{8AE28251-D3B9-4DCA-AE79-13F8C2518F60}" dt="2023-10-19T05:23:55.735" v="213" actId="14100"/>
        <pc:sldMkLst>
          <pc:docMk/>
          <pc:sldMk cId="1637323628" sldId="262"/>
        </pc:sldMkLst>
        <pc:picChg chg="add mod">
          <ac:chgData name="ayush parkara" userId="1ff4eb26485c2033" providerId="LiveId" clId="{8AE28251-D3B9-4DCA-AE79-13F8C2518F60}" dt="2023-10-19T05:23:55.735" v="213" actId="14100"/>
          <ac:picMkLst>
            <pc:docMk/>
            <pc:sldMk cId="1637323628" sldId="262"/>
            <ac:picMk id="3" creationId="{A4B6DF4C-68BC-BF31-067E-785D00495CCC}"/>
          </ac:picMkLst>
        </pc:picChg>
        <pc:picChg chg="add del mod">
          <ac:chgData name="ayush parkara" userId="1ff4eb26485c2033" providerId="LiveId" clId="{8AE28251-D3B9-4DCA-AE79-13F8C2518F60}" dt="2023-10-19T05:23:35.882" v="210"/>
          <ac:picMkLst>
            <pc:docMk/>
            <pc:sldMk cId="1637323628" sldId="262"/>
            <ac:picMk id="4" creationId="{24B8BA69-9F8D-5437-F221-BCD8988D000D}"/>
          </ac:picMkLst>
        </pc:picChg>
      </pc:sldChg>
      <pc:sldChg chg="addSp delSp modSp new del">
        <pc:chgData name="ayush parkara" userId="1ff4eb26485c2033" providerId="LiveId" clId="{8AE28251-D3B9-4DCA-AE79-13F8C2518F60}" dt="2023-10-19T05:16:23.977" v="127" actId="680"/>
        <pc:sldMkLst>
          <pc:docMk/>
          <pc:sldMk cId="2416582094" sldId="262"/>
        </pc:sldMkLst>
        <pc:picChg chg="add del mod">
          <ac:chgData name="ayush parkara" userId="1ff4eb26485c2033" providerId="LiveId" clId="{8AE28251-D3B9-4DCA-AE79-13F8C2518F60}" dt="2023-10-19T05:15:58.871" v="124"/>
          <ac:picMkLst>
            <pc:docMk/>
            <pc:sldMk cId="2416582094" sldId="262"/>
            <ac:picMk id="2" creationId="{76A9A1DA-7CC7-CA3B-1D89-D653D34E6FEA}"/>
          </ac:picMkLst>
        </pc:picChg>
        <pc:picChg chg="add del">
          <ac:chgData name="ayush parkara" userId="1ff4eb26485c2033" providerId="LiveId" clId="{8AE28251-D3B9-4DCA-AE79-13F8C2518F60}" dt="2023-10-19T05:16:23.565" v="126"/>
          <ac:picMkLst>
            <pc:docMk/>
            <pc:sldMk cId="2416582094" sldId="262"/>
            <ac:picMk id="3" creationId="{5DFDDE77-8F23-8E1E-2A3B-551A3B409EFD}"/>
          </ac:picMkLst>
        </pc:picChg>
      </pc:sldChg>
      <pc:sldChg chg="addSp modSp new mod">
        <pc:chgData name="ayush parkara" userId="1ff4eb26485c2033" providerId="LiveId" clId="{8AE28251-D3B9-4DCA-AE79-13F8C2518F60}" dt="2023-10-19T05:24:25.039" v="219" actId="14100"/>
        <pc:sldMkLst>
          <pc:docMk/>
          <pc:sldMk cId="1056035740" sldId="263"/>
        </pc:sldMkLst>
        <pc:picChg chg="add mod">
          <ac:chgData name="ayush parkara" userId="1ff4eb26485c2033" providerId="LiveId" clId="{8AE28251-D3B9-4DCA-AE79-13F8C2518F60}" dt="2023-10-19T05:24:25.039" v="219" actId="14100"/>
          <ac:picMkLst>
            <pc:docMk/>
            <pc:sldMk cId="1056035740" sldId="263"/>
            <ac:picMk id="3" creationId="{1B3ADB8A-2F7E-DFB5-6CCC-1D6B22B9EC4C}"/>
          </ac:picMkLst>
        </pc:picChg>
      </pc:sldChg>
      <pc:sldChg chg="addSp modSp new mod ord">
        <pc:chgData name="ayush parkara" userId="1ff4eb26485c2033" providerId="LiveId" clId="{8AE28251-D3B9-4DCA-AE79-13F8C2518F60}" dt="2023-10-19T05:26:03.265" v="225" actId="14100"/>
        <pc:sldMkLst>
          <pc:docMk/>
          <pc:sldMk cId="1185242108" sldId="264"/>
        </pc:sldMkLst>
        <pc:picChg chg="add mod">
          <ac:chgData name="ayush parkara" userId="1ff4eb26485c2033" providerId="LiveId" clId="{8AE28251-D3B9-4DCA-AE79-13F8C2518F60}" dt="2023-10-19T05:26:03.265" v="225" actId="14100"/>
          <ac:picMkLst>
            <pc:docMk/>
            <pc:sldMk cId="1185242108" sldId="264"/>
            <ac:picMk id="3" creationId="{5011E753-A64A-1B31-4512-87E2B97B434C}"/>
          </ac:picMkLst>
        </pc:picChg>
      </pc:sldChg>
      <pc:sldChg chg="addSp new mod">
        <pc:chgData name="ayush parkara" userId="1ff4eb26485c2033" providerId="LiveId" clId="{8AE28251-D3B9-4DCA-AE79-13F8C2518F60}" dt="2023-10-19T05:26:43.286" v="227" actId="22"/>
        <pc:sldMkLst>
          <pc:docMk/>
          <pc:sldMk cId="558759799" sldId="265"/>
        </pc:sldMkLst>
        <pc:picChg chg="add">
          <ac:chgData name="ayush parkara" userId="1ff4eb26485c2033" providerId="LiveId" clId="{8AE28251-D3B9-4DCA-AE79-13F8C2518F60}" dt="2023-10-19T05:26:43.286" v="227" actId="22"/>
          <ac:picMkLst>
            <pc:docMk/>
            <pc:sldMk cId="558759799" sldId="265"/>
            <ac:picMk id="3" creationId="{F550ADE6-6E74-80C4-3F33-AB54C11A086C}"/>
          </ac:picMkLst>
        </pc:picChg>
      </pc:sldChg>
      <pc:sldChg chg="addSp modSp new mod">
        <pc:chgData name="ayush parkara" userId="1ff4eb26485c2033" providerId="LiveId" clId="{8AE28251-D3B9-4DCA-AE79-13F8C2518F60}" dt="2023-10-19T05:27:10.544" v="231" actId="14100"/>
        <pc:sldMkLst>
          <pc:docMk/>
          <pc:sldMk cId="3801493587" sldId="266"/>
        </pc:sldMkLst>
        <pc:picChg chg="add mod">
          <ac:chgData name="ayush parkara" userId="1ff4eb26485c2033" providerId="LiveId" clId="{8AE28251-D3B9-4DCA-AE79-13F8C2518F60}" dt="2023-10-19T05:27:10.544" v="231" actId="14100"/>
          <ac:picMkLst>
            <pc:docMk/>
            <pc:sldMk cId="3801493587" sldId="266"/>
            <ac:picMk id="3" creationId="{AD6491F3-7326-EF96-7423-78AC72EA6540}"/>
          </ac:picMkLst>
        </pc:picChg>
      </pc:sldChg>
      <pc:sldChg chg="addSp modSp new mod ord">
        <pc:chgData name="ayush parkara" userId="1ff4eb26485c2033" providerId="LiveId" clId="{8AE28251-D3B9-4DCA-AE79-13F8C2518F60}" dt="2023-10-19T05:29:57.621" v="237" actId="14100"/>
        <pc:sldMkLst>
          <pc:docMk/>
          <pc:sldMk cId="1250558598" sldId="267"/>
        </pc:sldMkLst>
        <pc:picChg chg="add mod">
          <ac:chgData name="ayush parkara" userId="1ff4eb26485c2033" providerId="LiveId" clId="{8AE28251-D3B9-4DCA-AE79-13F8C2518F60}" dt="2023-10-19T05:29:57.621" v="237" actId="14100"/>
          <ac:picMkLst>
            <pc:docMk/>
            <pc:sldMk cId="1250558598" sldId="267"/>
            <ac:picMk id="3" creationId="{A3C2AD83-A667-5710-2050-D311A936988A}"/>
          </ac:picMkLst>
        </pc:picChg>
      </pc:sldChg>
      <pc:sldChg chg="addSp new mod ord">
        <pc:chgData name="ayush parkara" userId="1ff4eb26485c2033" providerId="LiveId" clId="{8AE28251-D3B9-4DCA-AE79-13F8C2518F60}" dt="2023-10-19T05:30:41.665" v="241" actId="22"/>
        <pc:sldMkLst>
          <pc:docMk/>
          <pc:sldMk cId="364797823" sldId="268"/>
        </pc:sldMkLst>
        <pc:picChg chg="add">
          <ac:chgData name="ayush parkara" userId="1ff4eb26485c2033" providerId="LiveId" clId="{8AE28251-D3B9-4DCA-AE79-13F8C2518F60}" dt="2023-10-19T05:30:41.665" v="241" actId="22"/>
          <ac:picMkLst>
            <pc:docMk/>
            <pc:sldMk cId="364797823" sldId="268"/>
            <ac:picMk id="3" creationId="{319DFB9C-DAEA-4B86-59C3-CC7FF06333FB}"/>
          </ac:picMkLst>
        </pc:picChg>
      </pc:sldChg>
      <pc:sldChg chg="addSp modSp new mod">
        <pc:chgData name="ayush parkara" userId="1ff4eb26485c2033" providerId="LiveId" clId="{8AE28251-D3B9-4DCA-AE79-13F8C2518F60}" dt="2023-10-19T05:32:38.400" v="250" actId="14100"/>
        <pc:sldMkLst>
          <pc:docMk/>
          <pc:sldMk cId="2898191712" sldId="269"/>
        </pc:sldMkLst>
        <pc:picChg chg="add mod">
          <ac:chgData name="ayush parkara" userId="1ff4eb26485c2033" providerId="LiveId" clId="{8AE28251-D3B9-4DCA-AE79-13F8C2518F60}" dt="2023-10-19T05:32:35.238" v="249" actId="14100"/>
          <ac:picMkLst>
            <pc:docMk/>
            <pc:sldMk cId="2898191712" sldId="269"/>
            <ac:picMk id="3" creationId="{005939C6-7630-D975-72AD-6D1903EB3AF1}"/>
          </ac:picMkLst>
        </pc:picChg>
        <pc:picChg chg="add mod">
          <ac:chgData name="ayush parkara" userId="1ff4eb26485c2033" providerId="LiveId" clId="{8AE28251-D3B9-4DCA-AE79-13F8C2518F60}" dt="2023-10-19T05:32:38.400" v="250" actId="14100"/>
          <ac:picMkLst>
            <pc:docMk/>
            <pc:sldMk cId="2898191712" sldId="269"/>
            <ac:picMk id="5" creationId="{12F2529C-6206-DC05-F12C-73666D467201}"/>
          </ac:picMkLst>
        </pc:picChg>
      </pc:sldChg>
      <pc:sldChg chg="addSp modSp new mod">
        <pc:chgData name="ayush parkara" userId="1ff4eb26485c2033" providerId="LiveId" clId="{8AE28251-D3B9-4DCA-AE79-13F8C2518F60}" dt="2023-10-19T05:34:24.469" v="259" actId="732"/>
        <pc:sldMkLst>
          <pc:docMk/>
          <pc:sldMk cId="3998502268" sldId="270"/>
        </pc:sldMkLst>
        <pc:picChg chg="add mod">
          <ac:chgData name="ayush parkara" userId="1ff4eb26485c2033" providerId="LiveId" clId="{8AE28251-D3B9-4DCA-AE79-13F8C2518F60}" dt="2023-10-19T05:33:54.431" v="255" actId="1076"/>
          <ac:picMkLst>
            <pc:docMk/>
            <pc:sldMk cId="3998502268" sldId="270"/>
            <ac:picMk id="3" creationId="{BE9FB66D-A409-44B2-FECC-5F300205EF3A}"/>
          </ac:picMkLst>
        </pc:picChg>
        <pc:picChg chg="add mod modCrop">
          <ac:chgData name="ayush parkara" userId="1ff4eb26485c2033" providerId="LiveId" clId="{8AE28251-D3B9-4DCA-AE79-13F8C2518F60}" dt="2023-10-19T05:34:24.469" v="259" actId="732"/>
          <ac:picMkLst>
            <pc:docMk/>
            <pc:sldMk cId="3998502268" sldId="270"/>
            <ac:picMk id="5" creationId="{0FAD45CB-F16B-66FC-38E0-D332743227CB}"/>
          </ac:picMkLst>
        </pc:picChg>
      </pc:sldChg>
      <pc:sldChg chg="addSp delSp modSp new mod">
        <pc:chgData name="ayush parkara" userId="1ff4eb26485c2033" providerId="LiveId" clId="{8AE28251-D3B9-4DCA-AE79-13F8C2518F60}" dt="2023-10-19T05:35:34.916" v="266" actId="14100"/>
        <pc:sldMkLst>
          <pc:docMk/>
          <pc:sldMk cId="886572386" sldId="271"/>
        </pc:sldMkLst>
        <pc:picChg chg="add del mod">
          <ac:chgData name="ayush parkara" userId="1ff4eb26485c2033" providerId="LiveId" clId="{8AE28251-D3B9-4DCA-AE79-13F8C2518F60}" dt="2023-10-19T05:35:18.139" v="263" actId="478"/>
          <ac:picMkLst>
            <pc:docMk/>
            <pc:sldMk cId="886572386" sldId="271"/>
            <ac:picMk id="3" creationId="{D0325CE3-5297-A275-D634-61272B557FF4}"/>
          </ac:picMkLst>
        </pc:picChg>
        <pc:picChg chg="add mod">
          <ac:chgData name="ayush parkara" userId="1ff4eb26485c2033" providerId="LiveId" clId="{8AE28251-D3B9-4DCA-AE79-13F8C2518F60}" dt="2023-10-19T05:35:34.916" v="266" actId="14100"/>
          <ac:picMkLst>
            <pc:docMk/>
            <pc:sldMk cId="886572386" sldId="271"/>
            <ac:picMk id="5" creationId="{150613C8-2EDA-F288-6C92-F0F13956B580}"/>
          </ac:picMkLst>
        </pc:picChg>
      </pc:sldChg>
      <pc:sldChg chg="addSp modSp new mod">
        <pc:chgData name="ayush parkara" userId="1ff4eb26485c2033" providerId="LiveId" clId="{8AE28251-D3B9-4DCA-AE79-13F8C2518F60}" dt="2023-10-19T05:36:48.697" v="277" actId="14100"/>
        <pc:sldMkLst>
          <pc:docMk/>
          <pc:sldMk cId="2794848638" sldId="272"/>
        </pc:sldMkLst>
        <pc:picChg chg="add mod">
          <ac:chgData name="ayush parkara" userId="1ff4eb26485c2033" providerId="LiveId" clId="{8AE28251-D3B9-4DCA-AE79-13F8C2518F60}" dt="2023-10-19T05:36:46.794" v="276" actId="14100"/>
          <ac:picMkLst>
            <pc:docMk/>
            <pc:sldMk cId="2794848638" sldId="272"/>
            <ac:picMk id="3" creationId="{ADF59FB6-B3BF-DBAC-002D-17232BC051E9}"/>
          </ac:picMkLst>
        </pc:picChg>
        <pc:picChg chg="add mod">
          <ac:chgData name="ayush parkara" userId="1ff4eb26485c2033" providerId="LiveId" clId="{8AE28251-D3B9-4DCA-AE79-13F8C2518F60}" dt="2023-10-19T05:36:48.697" v="277" actId="14100"/>
          <ac:picMkLst>
            <pc:docMk/>
            <pc:sldMk cId="2794848638" sldId="272"/>
            <ac:picMk id="5" creationId="{B1316214-8E84-022D-068F-B4942EADEFEE}"/>
          </ac:picMkLst>
        </pc:picChg>
      </pc:sldChg>
      <pc:sldChg chg="addSp modSp new mod">
        <pc:chgData name="ayush parkara" userId="1ff4eb26485c2033" providerId="LiveId" clId="{8AE28251-D3B9-4DCA-AE79-13F8C2518F60}" dt="2023-10-19T05:38:34.984" v="289" actId="14100"/>
        <pc:sldMkLst>
          <pc:docMk/>
          <pc:sldMk cId="2471883884" sldId="273"/>
        </pc:sldMkLst>
        <pc:picChg chg="add mod">
          <ac:chgData name="ayush parkara" userId="1ff4eb26485c2033" providerId="LiveId" clId="{8AE28251-D3B9-4DCA-AE79-13F8C2518F60}" dt="2023-10-19T05:38:34.984" v="289" actId="14100"/>
          <ac:picMkLst>
            <pc:docMk/>
            <pc:sldMk cId="2471883884" sldId="273"/>
            <ac:picMk id="3" creationId="{51E91249-D0C3-D7D7-1B8D-BD6D8799F950}"/>
          </ac:picMkLst>
        </pc:picChg>
        <pc:picChg chg="add mod">
          <ac:chgData name="ayush parkara" userId="1ff4eb26485c2033" providerId="LiveId" clId="{8AE28251-D3B9-4DCA-AE79-13F8C2518F60}" dt="2023-10-19T05:38:33.445" v="288" actId="1076"/>
          <ac:picMkLst>
            <pc:docMk/>
            <pc:sldMk cId="2471883884" sldId="273"/>
            <ac:picMk id="5" creationId="{F4504011-0612-F55A-566B-A9701E4832FA}"/>
          </ac:picMkLst>
        </pc:picChg>
      </pc:sldChg>
      <pc:sldChg chg="addSp modSp new mod modClrScheme chgLayout">
        <pc:chgData name="ayush parkara" userId="1ff4eb26485c2033" providerId="LiveId" clId="{8AE28251-D3B9-4DCA-AE79-13F8C2518F60}" dt="2023-10-19T05:39:59.894" v="366" actId="20577"/>
        <pc:sldMkLst>
          <pc:docMk/>
          <pc:sldMk cId="1368765092" sldId="274"/>
        </pc:sldMkLst>
        <pc:spChg chg="add mod">
          <ac:chgData name="ayush parkara" userId="1ff4eb26485c2033" providerId="LiveId" clId="{8AE28251-D3B9-4DCA-AE79-13F8C2518F60}" dt="2023-10-19T05:39:59.894" v="366" actId="20577"/>
          <ac:spMkLst>
            <pc:docMk/>
            <pc:sldMk cId="1368765092" sldId="274"/>
            <ac:spMk id="2" creationId="{817091C4-57F6-6414-2D95-111C3EC4831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1919BBB-2F8A-47DB-99AA-4C9E05F7F2E9}" type="datetimeFigureOut">
              <a:rPr lang="en-IN" smtClean="0"/>
              <a:t>01-08-2024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2497855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270884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161666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DECB188-3F86-41EF-8A16-A37D2FBE381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394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1929687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919BBB-2F8A-47DB-99AA-4C9E05F7F2E9}"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98273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919BBB-2F8A-47DB-99AA-4C9E05F7F2E9}"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21874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19BBB-2F8A-47DB-99AA-4C9E05F7F2E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112574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1919BBB-2F8A-47DB-99AA-4C9E05F7F2E9}" type="datetimeFigureOut">
              <a:rPr lang="en-IN" smtClean="0"/>
              <a:t>01-08-2024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115318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919BBB-2F8A-47DB-99AA-4C9E05F7F2E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5723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1919BBB-2F8A-47DB-99AA-4C9E05F7F2E9}" type="datetimeFigureOut">
              <a:rPr lang="en-IN" smtClean="0"/>
              <a:t>01-08-2024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22160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10436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919BBB-2F8A-47DB-99AA-4C9E05F7F2E9}"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87271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19BBB-2F8A-47DB-99AA-4C9E05F7F2E9}"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49611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19BBB-2F8A-47DB-99AA-4C9E05F7F2E9}"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182164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422592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919BBB-2F8A-47DB-99AA-4C9E05F7F2E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ECB188-3F86-41EF-8A16-A37D2FBE3816}" type="slidenum">
              <a:rPr lang="en-IN" smtClean="0"/>
              <a:t>‹#›</a:t>
            </a:fld>
            <a:endParaRPr lang="en-IN"/>
          </a:p>
        </p:txBody>
      </p:sp>
    </p:spTree>
    <p:extLst>
      <p:ext uri="{BB962C8B-B14F-4D97-AF65-F5344CB8AC3E}">
        <p14:creationId xmlns:p14="http://schemas.microsoft.com/office/powerpoint/2010/main" val="339192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919BBB-2F8A-47DB-99AA-4C9E05F7F2E9}" type="datetimeFigureOut">
              <a:rPr lang="en-IN" smtClean="0"/>
              <a:t>01-08-2024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ECB188-3F86-41EF-8A16-A37D2FBE3816}" type="slidenum">
              <a:rPr lang="en-IN" smtClean="0"/>
              <a:t>‹#›</a:t>
            </a:fld>
            <a:endParaRPr lang="en-IN"/>
          </a:p>
        </p:txBody>
      </p:sp>
    </p:spTree>
    <p:extLst>
      <p:ext uri="{BB962C8B-B14F-4D97-AF65-F5344CB8AC3E}">
        <p14:creationId xmlns:p14="http://schemas.microsoft.com/office/powerpoint/2010/main" val="27317802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ABCA-1424-D0D3-0DC2-5650612DEF66}"/>
              </a:ext>
            </a:extLst>
          </p:cNvPr>
          <p:cNvSpPr>
            <a:spLocks noGrp="1"/>
          </p:cNvSpPr>
          <p:nvPr>
            <p:ph type="ctrTitle"/>
          </p:nvPr>
        </p:nvSpPr>
        <p:spPr>
          <a:xfrm>
            <a:off x="2587924" y="1406106"/>
            <a:ext cx="9604075" cy="2286000"/>
          </a:xfrm>
        </p:spPr>
        <p:txBody>
          <a:bodyPr>
            <a:normAutofit/>
          </a:bodyPr>
          <a:lstStyle/>
          <a:p>
            <a:pPr algn="ctr"/>
            <a:r>
              <a:rPr lang="en-IN" dirty="0"/>
              <a:t>CLOUD NATIVE APPLICATIONS</a:t>
            </a:r>
          </a:p>
        </p:txBody>
      </p:sp>
      <p:sp>
        <p:nvSpPr>
          <p:cNvPr id="3" name="Subtitle 2">
            <a:extLst>
              <a:ext uri="{FF2B5EF4-FFF2-40B4-BE49-F238E27FC236}">
                <a16:creationId xmlns:a16="http://schemas.microsoft.com/office/drawing/2014/main" id="{B5688792-C2F7-9EC3-374F-968F92C4565C}"/>
              </a:ext>
            </a:extLst>
          </p:cNvPr>
          <p:cNvSpPr>
            <a:spLocks noGrp="1"/>
          </p:cNvSpPr>
          <p:nvPr>
            <p:ph type="subTitle" idx="1"/>
          </p:nvPr>
        </p:nvSpPr>
        <p:spPr>
          <a:xfrm>
            <a:off x="3660190" y="5443586"/>
            <a:ext cx="6987645" cy="1388534"/>
          </a:xfrm>
        </p:spPr>
        <p:txBody>
          <a:bodyPr>
            <a:normAutofit fontScale="92500" lnSpcReduction="20000"/>
          </a:bodyPr>
          <a:lstStyle/>
          <a:p>
            <a:pPr algn="ctr"/>
            <a:r>
              <a:rPr lang="en-IN" dirty="0">
                <a:latin typeface="Arial Narrow" panose="020B0606020202030204" pitchFamily="34" charset="0"/>
              </a:rPr>
              <a:t>IU2141050116     Harsh Parekh</a:t>
            </a:r>
          </a:p>
          <a:p>
            <a:pPr algn="ctr"/>
            <a:r>
              <a:rPr lang="en-IN" dirty="0">
                <a:latin typeface="Arial Narrow" panose="020B0606020202030204" pitchFamily="34" charset="0"/>
              </a:rPr>
              <a:t>IU2141050123       Viraj Parmar</a:t>
            </a:r>
          </a:p>
          <a:p>
            <a:pPr algn="ctr"/>
            <a:r>
              <a:rPr lang="en-IN" dirty="0">
                <a:latin typeface="Arial Narrow" panose="020B0606020202030204" pitchFamily="34" charset="0"/>
              </a:rPr>
              <a:t>IU2141050129      Bhavin Patel</a:t>
            </a:r>
          </a:p>
          <a:p>
            <a:pPr algn="ctr"/>
            <a:r>
              <a:rPr lang="en-IN" dirty="0">
                <a:latin typeface="Arial Narrow" panose="020B0606020202030204" pitchFamily="34" charset="0"/>
              </a:rPr>
              <a:t>IU2141050132      Dhruv Patel</a:t>
            </a:r>
          </a:p>
        </p:txBody>
      </p:sp>
      <p:sp>
        <p:nvSpPr>
          <p:cNvPr id="4" name="Subtitle 2">
            <a:extLst>
              <a:ext uri="{FF2B5EF4-FFF2-40B4-BE49-F238E27FC236}">
                <a16:creationId xmlns:a16="http://schemas.microsoft.com/office/drawing/2014/main" id="{28A157A3-EA35-2B79-F2BB-5542088C0510}"/>
              </a:ext>
            </a:extLst>
          </p:cNvPr>
          <p:cNvSpPr txBox="1">
            <a:spLocks/>
          </p:cNvSpPr>
          <p:nvPr/>
        </p:nvSpPr>
        <p:spPr>
          <a:xfrm>
            <a:off x="9762834" y="5469466"/>
            <a:ext cx="2429166" cy="138853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endParaRPr lang="en-IN" dirty="0">
              <a:latin typeface="Arial Narrow" panose="020B0606020202030204" pitchFamily="34" charset="0"/>
            </a:endParaRPr>
          </a:p>
        </p:txBody>
      </p:sp>
    </p:spTree>
    <p:extLst>
      <p:ext uri="{BB962C8B-B14F-4D97-AF65-F5344CB8AC3E}">
        <p14:creationId xmlns:p14="http://schemas.microsoft.com/office/powerpoint/2010/main" val="423475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D3C1-947F-B6DF-67E8-836133D6365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FA36F6F-AA4F-6A59-BF10-E5B1F0EAB3D7}"/>
              </a:ext>
            </a:extLst>
          </p:cNvPr>
          <p:cNvSpPr>
            <a:spLocks noGrp="1"/>
          </p:cNvSpPr>
          <p:nvPr>
            <p:ph idx="1"/>
          </p:nvPr>
        </p:nvSpPr>
        <p:spPr/>
        <p:txBody>
          <a:bodyPr/>
          <a:lstStyle/>
          <a:p>
            <a:r>
              <a:rPr lang="en-US" dirty="0"/>
              <a:t>INTRODUCTION TO CLOUD NATIVE</a:t>
            </a:r>
          </a:p>
          <a:p>
            <a:r>
              <a:rPr lang="en-US" dirty="0"/>
              <a:t>BASICS OF CLOUD NATIVE ARCHITECTURE</a:t>
            </a:r>
          </a:p>
          <a:p>
            <a:r>
              <a:rPr lang="en-US" dirty="0"/>
              <a:t>FEATURES OF CLOUD NATIVE ARCHITECTURE</a:t>
            </a:r>
          </a:p>
          <a:p>
            <a:r>
              <a:rPr lang="en-US" dirty="0"/>
              <a:t>BENEFITS OF CLOUD NATIVE APPLICATIONS</a:t>
            </a:r>
          </a:p>
          <a:p>
            <a:r>
              <a:rPr lang="en-US" dirty="0"/>
              <a:t>BEST PRACTISES FOR CLOUD NATIVE APPLICATIONS</a:t>
            </a:r>
          </a:p>
          <a:p>
            <a:r>
              <a:rPr lang="en-US" dirty="0"/>
              <a:t>TOOLS FOR CLOUD NATIVE APP DEVELOPMENT</a:t>
            </a:r>
          </a:p>
        </p:txBody>
      </p:sp>
    </p:spTree>
    <p:extLst>
      <p:ext uri="{BB962C8B-B14F-4D97-AF65-F5344CB8AC3E}">
        <p14:creationId xmlns:p14="http://schemas.microsoft.com/office/powerpoint/2010/main" val="328016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C3E2-5823-CF7F-2A8F-DE90CD8B2AB6}"/>
              </a:ext>
            </a:extLst>
          </p:cNvPr>
          <p:cNvSpPr>
            <a:spLocks noGrp="1"/>
          </p:cNvSpPr>
          <p:nvPr>
            <p:ph type="title"/>
          </p:nvPr>
        </p:nvSpPr>
        <p:spPr/>
        <p:txBody>
          <a:bodyPr/>
          <a:lstStyle/>
          <a:p>
            <a:r>
              <a:rPr lang="en-US" dirty="0"/>
              <a:t>INTRODUCTION TO CLOUD NATIVE</a:t>
            </a:r>
            <a:br>
              <a:rPr lang="en-US" dirty="0"/>
            </a:br>
            <a:endParaRPr lang="en-IN" b="1" dirty="0"/>
          </a:p>
        </p:txBody>
      </p:sp>
      <p:sp>
        <p:nvSpPr>
          <p:cNvPr id="3" name="Content Placeholder 2">
            <a:extLst>
              <a:ext uri="{FF2B5EF4-FFF2-40B4-BE49-F238E27FC236}">
                <a16:creationId xmlns:a16="http://schemas.microsoft.com/office/drawing/2014/main" id="{E24D1E7F-EB23-AA8D-14A9-64B48F572E50}"/>
              </a:ext>
            </a:extLst>
          </p:cNvPr>
          <p:cNvSpPr>
            <a:spLocks noGrp="1"/>
          </p:cNvSpPr>
          <p:nvPr>
            <p:ph idx="1"/>
          </p:nvPr>
        </p:nvSpPr>
        <p:spPr/>
        <p:txBody>
          <a:bodyPr>
            <a:normAutofit/>
          </a:bodyPr>
          <a:lstStyle/>
          <a:p>
            <a:r>
              <a:rPr lang="en-US" sz="2400" dirty="0"/>
              <a:t>Cloud native is the software approach of building, deploying, and managing modern applications in cloud computing environments. Modern companies want to build highly scalable, flexible, and resilient applications that they can update quickly to meet customer demands. To do so, they use modern tools and techniques that inherently support application development on cloud infrastructure. These cloud-native technologies support fast and frequent changes to applications without impacting service delivery, providing adopters with an innovative, competitive advantage.</a:t>
            </a:r>
            <a:endParaRPr lang="en-IN" sz="2400" dirty="0"/>
          </a:p>
        </p:txBody>
      </p:sp>
    </p:spTree>
    <p:extLst>
      <p:ext uri="{BB962C8B-B14F-4D97-AF65-F5344CB8AC3E}">
        <p14:creationId xmlns:p14="http://schemas.microsoft.com/office/powerpoint/2010/main" val="411641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E551-905B-3A1B-0396-DCD7BB570F73}"/>
              </a:ext>
            </a:extLst>
          </p:cNvPr>
          <p:cNvSpPr>
            <a:spLocks noGrp="1"/>
          </p:cNvSpPr>
          <p:nvPr>
            <p:ph type="title"/>
          </p:nvPr>
        </p:nvSpPr>
        <p:spPr/>
        <p:txBody>
          <a:bodyPr>
            <a:normAutofit/>
          </a:bodyPr>
          <a:lstStyle/>
          <a:p>
            <a:pPr algn="ctr"/>
            <a:r>
              <a:rPr lang="en-US" dirty="0"/>
              <a:t>BASIC OF CLOUD NATIVE ARCHITECTURE</a:t>
            </a:r>
            <a:endParaRPr lang="en-IN" dirty="0"/>
          </a:p>
        </p:txBody>
      </p:sp>
      <p:sp>
        <p:nvSpPr>
          <p:cNvPr id="3" name="Content Placeholder 2">
            <a:extLst>
              <a:ext uri="{FF2B5EF4-FFF2-40B4-BE49-F238E27FC236}">
                <a16:creationId xmlns:a16="http://schemas.microsoft.com/office/drawing/2014/main" id="{4E04BD09-35DB-E233-98AC-563B5169ED9D}"/>
              </a:ext>
            </a:extLst>
          </p:cNvPr>
          <p:cNvSpPr>
            <a:spLocks noGrp="1"/>
          </p:cNvSpPr>
          <p:nvPr>
            <p:ph idx="1"/>
          </p:nvPr>
        </p:nvSpPr>
        <p:spPr/>
        <p:txBody>
          <a:bodyPr/>
          <a:lstStyle/>
          <a:p>
            <a:r>
              <a:rPr lang="en-US" dirty="0"/>
              <a:t>Cloud-native apps take advantage of cloud computing frameworks and their loosely coupled Cloud services. Because not all services are on the same server, cloud-native application developers must create a network between machines using software-based architectures. The services reside on different servers and they run in different locations. This architecture enables applications to scale out horizontally.</a:t>
            </a:r>
          </a:p>
          <a:p>
            <a:endParaRPr lang="en-US" dirty="0"/>
          </a:p>
          <a:p>
            <a:r>
              <a:rPr lang="en-US" dirty="0"/>
              <a:t>At the same time, because the infrastructure that supports a cloud-native app does not run locally, these applications must be designed with redundancy. This allows the application to withstand an equipment failure and remap Internet Protocol (IP) addresses automatically.</a:t>
            </a:r>
            <a:endParaRPr lang="en-IN" dirty="0"/>
          </a:p>
        </p:txBody>
      </p:sp>
    </p:spTree>
    <p:extLst>
      <p:ext uri="{BB962C8B-B14F-4D97-AF65-F5344CB8AC3E}">
        <p14:creationId xmlns:p14="http://schemas.microsoft.com/office/powerpoint/2010/main" val="19285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BB09-246A-945C-53EA-444E2802BF07}"/>
              </a:ext>
            </a:extLst>
          </p:cNvPr>
          <p:cNvSpPr>
            <a:spLocks noGrp="1"/>
          </p:cNvSpPr>
          <p:nvPr>
            <p:ph type="title"/>
          </p:nvPr>
        </p:nvSpPr>
        <p:spPr/>
        <p:txBody>
          <a:bodyPr>
            <a:normAutofit/>
          </a:bodyPr>
          <a:lstStyle/>
          <a:p>
            <a:pPr algn="ctr"/>
            <a:r>
              <a:rPr lang="en-US" dirty="0"/>
              <a:t>FEATURES OF CLOUD NATIVE ARCHITECTURE</a:t>
            </a:r>
            <a:endParaRPr lang="en-IN" dirty="0"/>
          </a:p>
        </p:txBody>
      </p:sp>
      <p:sp>
        <p:nvSpPr>
          <p:cNvPr id="3" name="Content Placeholder 2">
            <a:extLst>
              <a:ext uri="{FF2B5EF4-FFF2-40B4-BE49-F238E27FC236}">
                <a16:creationId xmlns:a16="http://schemas.microsoft.com/office/drawing/2014/main" id="{C5D930CC-4D33-DB81-B7BF-A97841DFC03C}"/>
              </a:ext>
            </a:extLst>
          </p:cNvPr>
          <p:cNvSpPr>
            <a:spLocks noGrp="1"/>
          </p:cNvSpPr>
          <p:nvPr>
            <p:ph idx="1"/>
          </p:nvPr>
        </p:nvSpPr>
        <p:spPr/>
        <p:txBody>
          <a:bodyPr>
            <a:normAutofit fontScale="92500" lnSpcReduction="20000"/>
          </a:bodyPr>
          <a:lstStyle/>
          <a:p>
            <a:r>
              <a:rPr lang="en-US" b="1" dirty="0">
                <a:solidFill>
                  <a:srgbClr val="FFFF00"/>
                </a:solidFill>
              </a:rPr>
              <a:t>Microservices-based:-</a:t>
            </a:r>
            <a:r>
              <a:rPr lang="en-US" dirty="0"/>
              <a:t>Microservices break down an application into a series of independent services, or modules. Each service references its own data and supports a specific business goal. These modules communicate with one another via application program interfaces (APIs).</a:t>
            </a:r>
          </a:p>
          <a:p>
            <a:r>
              <a:rPr lang="en-US" b="1" dirty="0">
                <a:solidFill>
                  <a:srgbClr val="FFFF00"/>
                </a:solidFill>
              </a:rPr>
              <a:t>Container-based:- </a:t>
            </a:r>
            <a:r>
              <a:rPr lang="en-US" dirty="0"/>
              <a:t>Containers are a type of software that logically isolates the application enabling it to run independent of physical resources. Containers keep microservices from interfering with one another. They keep applications from consuming all the host's shared resources. They also enable multiple instances of the same service.</a:t>
            </a:r>
          </a:p>
          <a:p>
            <a:r>
              <a:rPr lang="en-US" b="1" dirty="0">
                <a:solidFill>
                  <a:srgbClr val="FFFF00"/>
                </a:solidFill>
              </a:rPr>
              <a:t>API-based:- </a:t>
            </a:r>
            <a:r>
              <a:rPr lang="en-US" dirty="0"/>
              <a:t>APIs connect microservices and containers while providing simplified maintenance and security. They enable microservices to communicate, acting as the glue between the loosely coupled services.</a:t>
            </a:r>
          </a:p>
          <a:p>
            <a:r>
              <a:rPr lang="en-US" b="1" dirty="0">
                <a:solidFill>
                  <a:srgbClr val="FFFF00"/>
                </a:solidFill>
              </a:rPr>
              <a:t>Dynamically orchestrated:-</a:t>
            </a:r>
            <a:r>
              <a:rPr lang="en-US" dirty="0"/>
              <a:t>Container orchestration tools are used to manage container lifecycles, which can become complex. Container orchestration tools handle resource management, load balancing, scheduling of restarts after an internal failure and provisioning and deploying containers onto server cluster nodes.</a:t>
            </a:r>
            <a:endParaRPr lang="en-IN" dirty="0"/>
          </a:p>
        </p:txBody>
      </p:sp>
    </p:spTree>
    <p:extLst>
      <p:ext uri="{BB962C8B-B14F-4D97-AF65-F5344CB8AC3E}">
        <p14:creationId xmlns:p14="http://schemas.microsoft.com/office/powerpoint/2010/main" val="416800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1F63-7E17-B718-8DA3-F2EB9474C02A}"/>
              </a:ext>
            </a:extLst>
          </p:cNvPr>
          <p:cNvSpPr>
            <a:spLocks noGrp="1"/>
          </p:cNvSpPr>
          <p:nvPr>
            <p:ph type="title"/>
          </p:nvPr>
        </p:nvSpPr>
        <p:spPr/>
        <p:txBody>
          <a:bodyPr>
            <a:normAutofit/>
          </a:bodyPr>
          <a:lstStyle/>
          <a:p>
            <a:pPr algn="ctr"/>
            <a:r>
              <a:rPr lang="en-US" dirty="0"/>
              <a:t>BENEFITS OF CLOUD NATIVE APPLICATIONS</a:t>
            </a:r>
            <a:endParaRPr lang="en-IN" dirty="0"/>
          </a:p>
        </p:txBody>
      </p:sp>
      <p:sp>
        <p:nvSpPr>
          <p:cNvPr id="3" name="Content Placeholder 2">
            <a:extLst>
              <a:ext uri="{FF2B5EF4-FFF2-40B4-BE49-F238E27FC236}">
                <a16:creationId xmlns:a16="http://schemas.microsoft.com/office/drawing/2014/main" id="{EBB15282-8C68-A1E8-A954-09C28E973A50}"/>
              </a:ext>
            </a:extLst>
          </p:cNvPr>
          <p:cNvSpPr>
            <a:spLocks noGrp="1"/>
          </p:cNvSpPr>
          <p:nvPr>
            <p:ph idx="1"/>
          </p:nvPr>
        </p:nvSpPr>
        <p:spPr/>
        <p:txBody>
          <a:bodyPr>
            <a:normAutofit fontScale="77500" lnSpcReduction="20000"/>
          </a:bodyPr>
          <a:lstStyle/>
          <a:p>
            <a:r>
              <a:rPr lang="en-US" b="1" dirty="0">
                <a:solidFill>
                  <a:srgbClr val="FFFF00"/>
                </a:solidFill>
              </a:rPr>
              <a:t>COST-EFFECTIVE:- </a:t>
            </a:r>
            <a:r>
              <a:rPr lang="en-US" dirty="0"/>
              <a:t>Computing and storage resources can scale out as needed. This eliminates the overprovisioning of hardware and the need for load balancing. Virtual servers can be added easily for testing and cloud-native applications can be up and running fast. Containers can also be used to maximize the number of microservices run on a host, saving time, resources and money.</a:t>
            </a:r>
          </a:p>
          <a:p>
            <a:r>
              <a:rPr lang="en-US" b="1" dirty="0">
                <a:solidFill>
                  <a:srgbClr val="FFFF00"/>
                </a:solidFill>
              </a:rPr>
              <a:t>INDEPENDENTLY SCALABLE:- </a:t>
            </a:r>
            <a:r>
              <a:rPr lang="en-US" dirty="0"/>
              <a:t>Each microservice is logically isolated and can scale independently. If one microservice is changed to scale, the others will not be affected. Should some components of an application need to update faster than others, a cloud-native architecture accommodates this.</a:t>
            </a:r>
          </a:p>
          <a:p>
            <a:r>
              <a:rPr lang="en-US" sz="2100" b="1" dirty="0">
                <a:solidFill>
                  <a:srgbClr val="FFFF00"/>
                </a:solidFill>
              </a:rPr>
              <a:t>PORTABILITY:- </a:t>
            </a:r>
            <a:r>
              <a:rPr lang="en-US" dirty="0"/>
              <a:t>Cloud-native applications are vendor neutral and use containers to port microservices between different vendors' infrastructure, helping avoid vendor lock-in.</a:t>
            </a:r>
          </a:p>
          <a:p>
            <a:r>
              <a:rPr lang="en-US" b="1" dirty="0">
                <a:solidFill>
                  <a:srgbClr val="FFFF00"/>
                </a:solidFill>
              </a:rPr>
              <a:t>RELIABLE:- </a:t>
            </a:r>
            <a:r>
              <a:rPr lang="en-US" dirty="0"/>
              <a:t>If a failure occurs in one microservice, there's no effect on adjacent services because these cloud-based applications use containers.</a:t>
            </a:r>
          </a:p>
          <a:p>
            <a:r>
              <a:rPr lang="en-US" b="1" dirty="0">
                <a:solidFill>
                  <a:srgbClr val="FFFF00"/>
                </a:solidFill>
              </a:rPr>
              <a:t>EASY TO MANAGE:- </a:t>
            </a:r>
            <a:r>
              <a:rPr lang="en-US" dirty="0"/>
              <a:t>Cloud-native applications use automation to deploy app features and updates. Developers can track all microservices and components as they're being updated. Because applications are divided into smaller services, one engineering team can focus on a specific microservice and doesn't have to worry about how it will interact with other microservices.</a:t>
            </a:r>
          </a:p>
          <a:p>
            <a:r>
              <a:rPr lang="en-US" b="1" dirty="0">
                <a:solidFill>
                  <a:srgbClr val="FFFF00"/>
                </a:solidFill>
              </a:rPr>
              <a:t>VISIBILITY:- </a:t>
            </a:r>
            <a:r>
              <a:rPr lang="en-US" dirty="0"/>
              <a:t>Because a microservice architecture isolates services, it makes it easier for engineering teams to study applications and learn how they function together.</a:t>
            </a:r>
            <a:endParaRPr lang="en-IN" dirty="0"/>
          </a:p>
        </p:txBody>
      </p:sp>
    </p:spTree>
    <p:extLst>
      <p:ext uri="{BB962C8B-B14F-4D97-AF65-F5344CB8AC3E}">
        <p14:creationId xmlns:p14="http://schemas.microsoft.com/office/powerpoint/2010/main" val="202868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9CDA-00F2-090F-9344-D44FEDBB19BA}"/>
              </a:ext>
            </a:extLst>
          </p:cNvPr>
          <p:cNvSpPr>
            <a:spLocks noGrp="1"/>
          </p:cNvSpPr>
          <p:nvPr>
            <p:ph type="title"/>
          </p:nvPr>
        </p:nvSpPr>
        <p:spPr/>
        <p:txBody>
          <a:bodyPr>
            <a:normAutofit/>
          </a:bodyPr>
          <a:lstStyle/>
          <a:p>
            <a:pPr algn="ctr"/>
            <a:r>
              <a:rPr lang="en-US" dirty="0"/>
              <a:t>BEST PRACTISES FOR CLOUD NATIVE</a:t>
            </a:r>
            <a:endParaRPr lang="en-IN" dirty="0"/>
          </a:p>
        </p:txBody>
      </p:sp>
      <p:sp>
        <p:nvSpPr>
          <p:cNvPr id="3" name="Content Placeholder 2">
            <a:extLst>
              <a:ext uri="{FF2B5EF4-FFF2-40B4-BE49-F238E27FC236}">
                <a16:creationId xmlns:a16="http://schemas.microsoft.com/office/drawing/2014/main" id="{498C502A-FF90-62D7-8273-02E5C39FCE11}"/>
              </a:ext>
            </a:extLst>
          </p:cNvPr>
          <p:cNvSpPr>
            <a:spLocks noGrp="1"/>
          </p:cNvSpPr>
          <p:nvPr>
            <p:ph idx="1"/>
          </p:nvPr>
        </p:nvSpPr>
        <p:spPr/>
        <p:txBody>
          <a:bodyPr>
            <a:normAutofit fontScale="92500" lnSpcReduction="20000"/>
          </a:bodyPr>
          <a:lstStyle/>
          <a:p>
            <a:r>
              <a:rPr lang="en-US" dirty="0"/>
              <a:t>Automate. Automation allows for the consistent provisioning of cloud application environments across multiple cloud vendors. With automation, infrastructure as code (</a:t>
            </a:r>
            <a:r>
              <a:rPr lang="en-US" dirty="0" err="1"/>
              <a:t>IaC</a:t>
            </a:r>
            <a:r>
              <a:rPr lang="en-US" dirty="0"/>
              <a:t>) is used to track changes in a source code repository.</a:t>
            </a:r>
          </a:p>
          <a:p>
            <a:r>
              <a:rPr lang="en-US" dirty="0"/>
              <a:t>Monitor. Teams should monitor the development environment, as well as how the application is being used. The environment and the application should make it easy to monitor everything from the supporting infrastructure to the application.</a:t>
            </a:r>
          </a:p>
          <a:p>
            <a:r>
              <a:rPr lang="en-US" dirty="0"/>
              <a:t>Document. Many teams have a hand in building cloud-native apps with limited visibility into what other teams are doing. Documentation is important to track changes and see how each team is contributing to the application.</a:t>
            </a:r>
          </a:p>
          <a:p>
            <a:r>
              <a:rPr lang="en-US" dirty="0"/>
              <a:t>Make incremental changes. Any changes made to the application or the underlying architecture should be incremental and reversible. This will enable teams to learn from changes and not make permanent mistakes. With </a:t>
            </a:r>
            <a:r>
              <a:rPr lang="en-US" dirty="0" err="1"/>
              <a:t>IaC</a:t>
            </a:r>
            <a:r>
              <a:rPr lang="en-US" dirty="0"/>
              <a:t>, developers can track changes in a source repository.</a:t>
            </a:r>
          </a:p>
          <a:p>
            <a:r>
              <a:rPr lang="en-US" dirty="0"/>
              <a:t>Design for failure. Processes should be designed for when things inevitably go wrong in a cloud environment. This means implementing test frameworks to simulate failures and learn from them.</a:t>
            </a:r>
            <a:endParaRPr lang="en-IN" dirty="0"/>
          </a:p>
        </p:txBody>
      </p:sp>
    </p:spTree>
    <p:extLst>
      <p:ext uri="{BB962C8B-B14F-4D97-AF65-F5344CB8AC3E}">
        <p14:creationId xmlns:p14="http://schemas.microsoft.com/office/powerpoint/2010/main" val="150320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91C4-57F6-6414-2D95-111C3EC48310}"/>
              </a:ext>
            </a:extLst>
          </p:cNvPr>
          <p:cNvSpPr>
            <a:spLocks noGrp="1"/>
          </p:cNvSpPr>
          <p:nvPr>
            <p:ph type="title"/>
          </p:nvPr>
        </p:nvSpPr>
        <p:spPr>
          <a:xfrm>
            <a:off x="1492937" y="2552700"/>
            <a:ext cx="10018713" cy="1752599"/>
          </a:xfrm>
        </p:spPr>
        <p:txBody>
          <a:bodyPr>
            <a:noAutofit/>
          </a:bodyPr>
          <a:lstStyle/>
          <a:p>
            <a:r>
              <a:rPr lang="en-IN" sz="6600"/>
              <a:t>THANK YOU</a:t>
            </a:r>
          </a:p>
        </p:txBody>
      </p:sp>
    </p:spTree>
    <p:extLst>
      <p:ext uri="{BB962C8B-B14F-4D97-AF65-F5344CB8AC3E}">
        <p14:creationId xmlns:p14="http://schemas.microsoft.com/office/powerpoint/2010/main" val="13687650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109</TotalTime>
  <Words>870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Narrow</vt:lpstr>
      <vt:lpstr>Century Gothic</vt:lpstr>
      <vt:lpstr>Vapor Trail</vt:lpstr>
      <vt:lpstr>CLOUD NATIVE APPLICATIONS</vt:lpstr>
      <vt:lpstr>PowerPoint Presentation</vt:lpstr>
      <vt:lpstr>INTRODUCTION TO CLOUD NATIVE </vt:lpstr>
      <vt:lpstr>BASIC OF CLOUD NATIVE ARCHITECTURE</vt:lpstr>
      <vt:lpstr>FEATURES OF CLOUD NATIVE ARCHITECTURE</vt:lpstr>
      <vt:lpstr>BENEFITS OF CLOUD NATIVE APPLICATIONS</vt:lpstr>
      <vt:lpstr>BEST PRACTISES FOR CLOUD NATIVE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CLONE OF  SPOTIFY x NETFLIX</dc:title>
  <dc:creator>ayush parkara</dc:creator>
  <cp:lastModifiedBy>Bhavin Patel</cp:lastModifiedBy>
  <cp:revision>4</cp:revision>
  <dcterms:created xsi:type="dcterms:W3CDTF">2023-10-19T04:21:30Z</dcterms:created>
  <dcterms:modified xsi:type="dcterms:W3CDTF">2024-08-01T16:36:26Z</dcterms:modified>
</cp:coreProperties>
</file>