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8" r:id="rId3"/>
    <p:sldId id="264" r:id="rId4"/>
    <p:sldId id="265" r:id="rId5"/>
    <p:sldId id="267" r:id="rId6"/>
    <p:sldId id="268" r:id="rId7"/>
    <p:sldId id="263" r:id="rId8"/>
    <p:sldId id="257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B9082-D5A5-4D29-99EA-14DD8EB15C8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BBCDD2-04C5-412F-8D80-FC488A877B7B}">
      <dgm:prSet/>
      <dgm:spPr/>
      <dgm:t>
        <a:bodyPr/>
        <a:lstStyle/>
        <a:p>
          <a:r>
            <a:rPr lang="en-GB"/>
            <a:t>Graduated from De Monfort University in 2020 in Computing For Business</a:t>
          </a:r>
          <a:endParaRPr lang="en-US"/>
        </a:p>
      </dgm:t>
    </dgm:pt>
    <dgm:pt modelId="{848438AC-30F9-4527-875D-2EAA69A05CBC}" type="parTrans" cxnId="{3117B6DE-E777-4DFA-A365-333D6C01651D}">
      <dgm:prSet/>
      <dgm:spPr/>
      <dgm:t>
        <a:bodyPr/>
        <a:lstStyle/>
        <a:p>
          <a:endParaRPr lang="en-US"/>
        </a:p>
      </dgm:t>
    </dgm:pt>
    <dgm:pt modelId="{094A80E1-82A7-4E26-BAC3-5D821A63631A}" type="sibTrans" cxnId="{3117B6DE-E777-4DFA-A365-333D6C01651D}">
      <dgm:prSet/>
      <dgm:spPr/>
      <dgm:t>
        <a:bodyPr/>
        <a:lstStyle/>
        <a:p>
          <a:endParaRPr lang="en-US"/>
        </a:p>
      </dgm:t>
    </dgm:pt>
    <dgm:pt modelId="{1A05EFEE-A2EB-4E76-97ED-D8AECA410ED6}">
      <dgm:prSet/>
      <dgm:spPr/>
      <dgm:t>
        <a:bodyPr/>
        <a:lstStyle/>
        <a:p>
          <a:r>
            <a:rPr lang="en-GB" dirty="0"/>
            <a:t>Tasked to complete this API Project</a:t>
          </a:r>
          <a:endParaRPr lang="en-US" dirty="0"/>
        </a:p>
      </dgm:t>
    </dgm:pt>
    <dgm:pt modelId="{7EEC2CE9-8CAB-4A7C-9CEF-865FEF8D3F8D}" type="parTrans" cxnId="{49979EB8-87FD-4395-B578-A2694ABDBA70}">
      <dgm:prSet/>
      <dgm:spPr/>
      <dgm:t>
        <a:bodyPr/>
        <a:lstStyle/>
        <a:p>
          <a:endParaRPr lang="en-US"/>
        </a:p>
      </dgm:t>
    </dgm:pt>
    <dgm:pt modelId="{54877B6B-33ED-4ADC-821F-EF4EDAB1D0E3}" type="sibTrans" cxnId="{49979EB8-87FD-4395-B578-A2694ABDBA70}">
      <dgm:prSet/>
      <dgm:spPr/>
      <dgm:t>
        <a:bodyPr/>
        <a:lstStyle/>
        <a:p>
          <a:endParaRPr lang="en-US"/>
        </a:p>
      </dgm:t>
    </dgm:pt>
    <dgm:pt modelId="{AC352F06-F320-4B84-99D1-993C93D9F64F}">
      <dgm:prSet/>
      <dgm:spPr/>
      <dgm:t>
        <a:bodyPr/>
        <a:lstStyle/>
        <a:p>
          <a:r>
            <a:rPr lang="en-GB" dirty="0"/>
            <a:t>Approached by creating </a:t>
          </a:r>
          <a:r>
            <a:rPr lang="en-GB" dirty="0" err="1"/>
            <a:t>SpringBoot</a:t>
          </a:r>
          <a:r>
            <a:rPr lang="en-GB" dirty="0"/>
            <a:t> API, adding </a:t>
          </a:r>
          <a:r>
            <a:rPr lang="en-GB" dirty="0" err="1"/>
            <a:t>mySQL</a:t>
          </a:r>
          <a:r>
            <a:rPr lang="en-GB" dirty="0"/>
            <a:t> local instance, creating HTML which loads data using </a:t>
          </a:r>
          <a:r>
            <a:rPr lang="en-GB" dirty="0" err="1"/>
            <a:t>javascript</a:t>
          </a:r>
          <a:endParaRPr lang="en-US" dirty="0"/>
        </a:p>
      </dgm:t>
    </dgm:pt>
    <dgm:pt modelId="{E98DC9F1-8D8B-4121-B826-A727AEA246A9}" type="parTrans" cxnId="{CD2CE5A9-72EE-4B79-A163-53C9537F012C}">
      <dgm:prSet/>
      <dgm:spPr/>
      <dgm:t>
        <a:bodyPr/>
        <a:lstStyle/>
        <a:p>
          <a:endParaRPr lang="en-US"/>
        </a:p>
      </dgm:t>
    </dgm:pt>
    <dgm:pt modelId="{A519438A-0DA8-4302-A463-D2F5EB3B925C}" type="sibTrans" cxnId="{CD2CE5A9-72EE-4B79-A163-53C9537F012C}">
      <dgm:prSet/>
      <dgm:spPr/>
      <dgm:t>
        <a:bodyPr/>
        <a:lstStyle/>
        <a:p>
          <a:endParaRPr lang="en-US"/>
        </a:p>
      </dgm:t>
    </dgm:pt>
    <dgm:pt modelId="{058E25C2-A9CD-4807-83F4-BB417019AEED}" type="pres">
      <dgm:prSet presAssocID="{549B9082-D5A5-4D29-99EA-14DD8EB15C8C}" presName="root" presStyleCnt="0">
        <dgm:presLayoutVars>
          <dgm:dir/>
          <dgm:resizeHandles val="exact"/>
        </dgm:presLayoutVars>
      </dgm:prSet>
      <dgm:spPr/>
    </dgm:pt>
    <dgm:pt modelId="{86B23BF0-6EA2-4B54-8CB6-DF1E8E7C7A35}" type="pres">
      <dgm:prSet presAssocID="{549B9082-D5A5-4D29-99EA-14DD8EB15C8C}" presName="container" presStyleCnt="0">
        <dgm:presLayoutVars>
          <dgm:dir/>
          <dgm:resizeHandles val="exact"/>
        </dgm:presLayoutVars>
      </dgm:prSet>
      <dgm:spPr/>
    </dgm:pt>
    <dgm:pt modelId="{B1520578-BF73-4BF3-9B1D-A430008C11BE}" type="pres">
      <dgm:prSet presAssocID="{5BBBCDD2-04C5-412F-8D80-FC488A877B7B}" presName="compNode" presStyleCnt="0"/>
      <dgm:spPr/>
    </dgm:pt>
    <dgm:pt modelId="{28E86774-D5B4-416D-A184-5F52D96D7524}" type="pres">
      <dgm:prSet presAssocID="{5BBBCDD2-04C5-412F-8D80-FC488A877B7B}" presName="iconBgRect" presStyleLbl="bgShp" presStyleIdx="0" presStyleCnt="3"/>
      <dgm:spPr/>
    </dgm:pt>
    <dgm:pt modelId="{3E853E0A-2F2B-4FED-8302-1513029519A3}" type="pres">
      <dgm:prSet presAssocID="{5BBBCDD2-04C5-412F-8D80-FC488A877B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4D2CC2D-45C8-422F-ABDD-9FD88B56EEB4}" type="pres">
      <dgm:prSet presAssocID="{5BBBCDD2-04C5-412F-8D80-FC488A877B7B}" presName="spaceRect" presStyleCnt="0"/>
      <dgm:spPr/>
    </dgm:pt>
    <dgm:pt modelId="{225E6D58-CB7E-4509-8512-F88E818EF95A}" type="pres">
      <dgm:prSet presAssocID="{5BBBCDD2-04C5-412F-8D80-FC488A877B7B}" presName="textRect" presStyleLbl="revTx" presStyleIdx="0" presStyleCnt="3">
        <dgm:presLayoutVars>
          <dgm:chMax val="1"/>
          <dgm:chPref val="1"/>
        </dgm:presLayoutVars>
      </dgm:prSet>
      <dgm:spPr/>
    </dgm:pt>
    <dgm:pt modelId="{A089D90C-EAAE-4F66-9C45-5FEF490FC1DF}" type="pres">
      <dgm:prSet presAssocID="{094A80E1-82A7-4E26-BAC3-5D821A63631A}" presName="sibTrans" presStyleLbl="sibTrans2D1" presStyleIdx="0" presStyleCnt="0"/>
      <dgm:spPr/>
    </dgm:pt>
    <dgm:pt modelId="{BCE76892-1A79-4A77-8AC1-2E2DA12816DD}" type="pres">
      <dgm:prSet presAssocID="{1A05EFEE-A2EB-4E76-97ED-D8AECA410ED6}" presName="compNode" presStyleCnt="0"/>
      <dgm:spPr/>
    </dgm:pt>
    <dgm:pt modelId="{C1D6D2F0-5454-41BE-A72B-9E6E605130E3}" type="pres">
      <dgm:prSet presAssocID="{1A05EFEE-A2EB-4E76-97ED-D8AECA410ED6}" presName="iconBgRect" presStyleLbl="bgShp" presStyleIdx="1" presStyleCnt="3"/>
      <dgm:spPr/>
    </dgm:pt>
    <dgm:pt modelId="{861460D3-09F8-463D-8A26-7881249BB731}" type="pres">
      <dgm:prSet presAssocID="{1A05EFEE-A2EB-4E76-97ED-D8AECA410E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116B39-E225-4B93-90D7-1972306AC9C9}" type="pres">
      <dgm:prSet presAssocID="{1A05EFEE-A2EB-4E76-97ED-D8AECA410ED6}" presName="spaceRect" presStyleCnt="0"/>
      <dgm:spPr/>
    </dgm:pt>
    <dgm:pt modelId="{4C541C2D-4885-4DDD-9CA2-E72379D5F098}" type="pres">
      <dgm:prSet presAssocID="{1A05EFEE-A2EB-4E76-97ED-D8AECA410ED6}" presName="textRect" presStyleLbl="revTx" presStyleIdx="1" presStyleCnt="3">
        <dgm:presLayoutVars>
          <dgm:chMax val="1"/>
          <dgm:chPref val="1"/>
        </dgm:presLayoutVars>
      </dgm:prSet>
      <dgm:spPr/>
    </dgm:pt>
    <dgm:pt modelId="{337AB126-47B7-47B7-BFAF-D70746C314C4}" type="pres">
      <dgm:prSet presAssocID="{54877B6B-33ED-4ADC-821F-EF4EDAB1D0E3}" presName="sibTrans" presStyleLbl="sibTrans2D1" presStyleIdx="0" presStyleCnt="0"/>
      <dgm:spPr/>
    </dgm:pt>
    <dgm:pt modelId="{3332755F-6CB9-4946-B3A5-0423CB8A445C}" type="pres">
      <dgm:prSet presAssocID="{AC352F06-F320-4B84-99D1-993C93D9F64F}" presName="compNode" presStyleCnt="0"/>
      <dgm:spPr/>
    </dgm:pt>
    <dgm:pt modelId="{F9944C2D-95BB-418B-86F2-F095116EAFAC}" type="pres">
      <dgm:prSet presAssocID="{AC352F06-F320-4B84-99D1-993C93D9F64F}" presName="iconBgRect" presStyleLbl="bgShp" presStyleIdx="2" presStyleCnt="3"/>
      <dgm:spPr/>
    </dgm:pt>
    <dgm:pt modelId="{C7F5695B-8E3E-42CB-B6C2-01DA8CE667C5}" type="pres">
      <dgm:prSet presAssocID="{AC352F06-F320-4B84-99D1-993C93D9F6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15EBA4C7-0AF2-4B1B-8F90-1CE69EDEEEDC}" type="pres">
      <dgm:prSet presAssocID="{AC352F06-F320-4B84-99D1-993C93D9F64F}" presName="spaceRect" presStyleCnt="0"/>
      <dgm:spPr/>
    </dgm:pt>
    <dgm:pt modelId="{E4ABA240-CA45-4413-A520-D7CDA465554D}" type="pres">
      <dgm:prSet presAssocID="{AC352F06-F320-4B84-99D1-993C93D9F6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85F93E-92FD-470D-8950-ED1342EDAC51}" type="presOf" srcId="{54877B6B-33ED-4ADC-821F-EF4EDAB1D0E3}" destId="{337AB126-47B7-47B7-BFAF-D70746C314C4}" srcOrd="0" destOrd="0" presId="urn:microsoft.com/office/officeart/2018/2/layout/IconCircleList"/>
    <dgm:cxn modelId="{7B4EFC64-D4AD-4D16-B5B7-37ECDE61E1F8}" type="presOf" srcId="{5BBBCDD2-04C5-412F-8D80-FC488A877B7B}" destId="{225E6D58-CB7E-4509-8512-F88E818EF95A}" srcOrd="0" destOrd="0" presId="urn:microsoft.com/office/officeart/2018/2/layout/IconCircleList"/>
    <dgm:cxn modelId="{34383D59-BDBE-4073-B6E9-1213247230CF}" type="presOf" srcId="{1A05EFEE-A2EB-4E76-97ED-D8AECA410ED6}" destId="{4C541C2D-4885-4DDD-9CA2-E72379D5F098}" srcOrd="0" destOrd="0" presId="urn:microsoft.com/office/officeart/2018/2/layout/IconCircleList"/>
    <dgm:cxn modelId="{51CD3490-B511-4EA2-82A0-7CFB60D59655}" type="presOf" srcId="{AC352F06-F320-4B84-99D1-993C93D9F64F}" destId="{E4ABA240-CA45-4413-A520-D7CDA465554D}" srcOrd="0" destOrd="0" presId="urn:microsoft.com/office/officeart/2018/2/layout/IconCircleList"/>
    <dgm:cxn modelId="{CD2CE5A9-72EE-4B79-A163-53C9537F012C}" srcId="{549B9082-D5A5-4D29-99EA-14DD8EB15C8C}" destId="{AC352F06-F320-4B84-99D1-993C93D9F64F}" srcOrd="2" destOrd="0" parTransId="{E98DC9F1-8D8B-4121-B826-A727AEA246A9}" sibTransId="{A519438A-0DA8-4302-A463-D2F5EB3B925C}"/>
    <dgm:cxn modelId="{54651CAE-D3EC-4DD2-B57B-CD28EA630716}" type="presOf" srcId="{549B9082-D5A5-4D29-99EA-14DD8EB15C8C}" destId="{058E25C2-A9CD-4807-83F4-BB417019AEED}" srcOrd="0" destOrd="0" presId="urn:microsoft.com/office/officeart/2018/2/layout/IconCircleList"/>
    <dgm:cxn modelId="{B14E50B7-9BC3-4DA7-9F6D-DF9F2291AD0D}" type="presOf" srcId="{094A80E1-82A7-4E26-BAC3-5D821A63631A}" destId="{A089D90C-EAAE-4F66-9C45-5FEF490FC1DF}" srcOrd="0" destOrd="0" presId="urn:microsoft.com/office/officeart/2018/2/layout/IconCircleList"/>
    <dgm:cxn modelId="{49979EB8-87FD-4395-B578-A2694ABDBA70}" srcId="{549B9082-D5A5-4D29-99EA-14DD8EB15C8C}" destId="{1A05EFEE-A2EB-4E76-97ED-D8AECA410ED6}" srcOrd="1" destOrd="0" parTransId="{7EEC2CE9-8CAB-4A7C-9CEF-865FEF8D3F8D}" sibTransId="{54877B6B-33ED-4ADC-821F-EF4EDAB1D0E3}"/>
    <dgm:cxn modelId="{3117B6DE-E777-4DFA-A365-333D6C01651D}" srcId="{549B9082-D5A5-4D29-99EA-14DD8EB15C8C}" destId="{5BBBCDD2-04C5-412F-8D80-FC488A877B7B}" srcOrd="0" destOrd="0" parTransId="{848438AC-30F9-4527-875D-2EAA69A05CBC}" sibTransId="{094A80E1-82A7-4E26-BAC3-5D821A63631A}"/>
    <dgm:cxn modelId="{5C538FB2-5575-40EF-AA59-EC1C16555614}" type="presParOf" srcId="{058E25C2-A9CD-4807-83F4-BB417019AEED}" destId="{86B23BF0-6EA2-4B54-8CB6-DF1E8E7C7A35}" srcOrd="0" destOrd="0" presId="urn:microsoft.com/office/officeart/2018/2/layout/IconCircleList"/>
    <dgm:cxn modelId="{7B2C1F2E-EBE5-4788-B12C-F11D84CD4BC3}" type="presParOf" srcId="{86B23BF0-6EA2-4B54-8CB6-DF1E8E7C7A35}" destId="{B1520578-BF73-4BF3-9B1D-A430008C11BE}" srcOrd="0" destOrd="0" presId="urn:microsoft.com/office/officeart/2018/2/layout/IconCircleList"/>
    <dgm:cxn modelId="{7E3B6D87-93A9-4EC5-A11C-E5C405373EDC}" type="presParOf" srcId="{B1520578-BF73-4BF3-9B1D-A430008C11BE}" destId="{28E86774-D5B4-416D-A184-5F52D96D7524}" srcOrd="0" destOrd="0" presId="urn:microsoft.com/office/officeart/2018/2/layout/IconCircleList"/>
    <dgm:cxn modelId="{04074F93-524C-42C9-BB32-BC03020BAABF}" type="presParOf" srcId="{B1520578-BF73-4BF3-9B1D-A430008C11BE}" destId="{3E853E0A-2F2B-4FED-8302-1513029519A3}" srcOrd="1" destOrd="0" presId="urn:microsoft.com/office/officeart/2018/2/layout/IconCircleList"/>
    <dgm:cxn modelId="{D526A518-57C6-464B-83D1-479072FD6830}" type="presParOf" srcId="{B1520578-BF73-4BF3-9B1D-A430008C11BE}" destId="{E4D2CC2D-45C8-422F-ABDD-9FD88B56EEB4}" srcOrd="2" destOrd="0" presId="urn:microsoft.com/office/officeart/2018/2/layout/IconCircleList"/>
    <dgm:cxn modelId="{06C4E6BD-BA0F-495F-8BE6-5F78000782C0}" type="presParOf" srcId="{B1520578-BF73-4BF3-9B1D-A430008C11BE}" destId="{225E6D58-CB7E-4509-8512-F88E818EF95A}" srcOrd="3" destOrd="0" presId="urn:microsoft.com/office/officeart/2018/2/layout/IconCircleList"/>
    <dgm:cxn modelId="{B3F0E978-8EF3-4A95-82F8-CC24D09B92EE}" type="presParOf" srcId="{86B23BF0-6EA2-4B54-8CB6-DF1E8E7C7A35}" destId="{A089D90C-EAAE-4F66-9C45-5FEF490FC1DF}" srcOrd="1" destOrd="0" presId="urn:microsoft.com/office/officeart/2018/2/layout/IconCircleList"/>
    <dgm:cxn modelId="{F6857382-7366-4392-9B99-4870FD019C44}" type="presParOf" srcId="{86B23BF0-6EA2-4B54-8CB6-DF1E8E7C7A35}" destId="{BCE76892-1A79-4A77-8AC1-2E2DA12816DD}" srcOrd="2" destOrd="0" presId="urn:microsoft.com/office/officeart/2018/2/layout/IconCircleList"/>
    <dgm:cxn modelId="{0297DE82-D84D-40AD-9F99-4DE3DE650BA1}" type="presParOf" srcId="{BCE76892-1A79-4A77-8AC1-2E2DA12816DD}" destId="{C1D6D2F0-5454-41BE-A72B-9E6E605130E3}" srcOrd="0" destOrd="0" presId="urn:microsoft.com/office/officeart/2018/2/layout/IconCircleList"/>
    <dgm:cxn modelId="{5881E52B-EA05-47FA-8D2E-1AE1F05308A8}" type="presParOf" srcId="{BCE76892-1A79-4A77-8AC1-2E2DA12816DD}" destId="{861460D3-09F8-463D-8A26-7881249BB731}" srcOrd="1" destOrd="0" presId="urn:microsoft.com/office/officeart/2018/2/layout/IconCircleList"/>
    <dgm:cxn modelId="{8C0032AE-662A-4DF7-9951-78FF8CF9CEA8}" type="presParOf" srcId="{BCE76892-1A79-4A77-8AC1-2E2DA12816DD}" destId="{67116B39-E225-4B93-90D7-1972306AC9C9}" srcOrd="2" destOrd="0" presId="urn:microsoft.com/office/officeart/2018/2/layout/IconCircleList"/>
    <dgm:cxn modelId="{8AFDC0E3-DB6C-4E95-A4F2-5AC94869B4A2}" type="presParOf" srcId="{BCE76892-1A79-4A77-8AC1-2E2DA12816DD}" destId="{4C541C2D-4885-4DDD-9CA2-E72379D5F098}" srcOrd="3" destOrd="0" presId="urn:microsoft.com/office/officeart/2018/2/layout/IconCircleList"/>
    <dgm:cxn modelId="{152EDFB0-B8CA-4899-877F-6C2A4148D14B}" type="presParOf" srcId="{86B23BF0-6EA2-4B54-8CB6-DF1E8E7C7A35}" destId="{337AB126-47B7-47B7-BFAF-D70746C314C4}" srcOrd="3" destOrd="0" presId="urn:microsoft.com/office/officeart/2018/2/layout/IconCircleList"/>
    <dgm:cxn modelId="{55CEB10C-5876-478C-AB6D-2AAD4B7A6922}" type="presParOf" srcId="{86B23BF0-6EA2-4B54-8CB6-DF1E8E7C7A35}" destId="{3332755F-6CB9-4946-B3A5-0423CB8A445C}" srcOrd="4" destOrd="0" presId="urn:microsoft.com/office/officeart/2018/2/layout/IconCircleList"/>
    <dgm:cxn modelId="{F7F3C27D-E282-45CC-9056-0D099992F377}" type="presParOf" srcId="{3332755F-6CB9-4946-B3A5-0423CB8A445C}" destId="{F9944C2D-95BB-418B-86F2-F095116EAFAC}" srcOrd="0" destOrd="0" presId="urn:microsoft.com/office/officeart/2018/2/layout/IconCircleList"/>
    <dgm:cxn modelId="{E9B1C408-686A-4F7C-A65F-8E911412A88A}" type="presParOf" srcId="{3332755F-6CB9-4946-B3A5-0423CB8A445C}" destId="{C7F5695B-8E3E-42CB-B6C2-01DA8CE667C5}" srcOrd="1" destOrd="0" presId="urn:microsoft.com/office/officeart/2018/2/layout/IconCircleList"/>
    <dgm:cxn modelId="{3B4FA440-1F35-4DFB-AC61-810647AD123B}" type="presParOf" srcId="{3332755F-6CB9-4946-B3A5-0423CB8A445C}" destId="{15EBA4C7-0AF2-4B1B-8F90-1CE69EDEEEDC}" srcOrd="2" destOrd="0" presId="urn:microsoft.com/office/officeart/2018/2/layout/IconCircleList"/>
    <dgm:cxn modelId="{CA17A137-2C01-4B43-B6DC-28CB2857D59A}" type="presParOf" srcId="{3332755F-6CB9-4946-B3A5-0423CB8A445C}" destId="{E4ABA240-CA45-4413-A520-D7CDA46555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98ABE-F689-4C6C-B812-44F44085D5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B0B431-5088-458E-BF65-79C317698D58}">
      <dgm:prSet/>
      <dgm:spPr/>
      <dgm:t>
        <a:bodyPr/>
        <a:lstStyle/>
        <a:p>
          <a:r>
            <a:rPr lang="en-GB" dirty="0"/>
            <a:t>Java Eclipse – Spring Boot</a:t>
          </a:r>
          <a:endParaRPr lang="en-US" dirty="0"/>
        </a:p>
      </dgm:t>
    </dgm:pt>
    <dgm:pt modelId="{64F89877-CD98-4541-B20B-6FDC011B137B}" type="parTrans" cxnId="{BA132C9B-5FF4-4A58-9EE0-963DDD126957}">
      <dgm:prSet/>
      <dgm:spPr/>
      <dgm:t>
        <a:bodyPr/>
        <a:lstStyle/>
        <a:p>
          <a:endParaRPr lang="en-US"/>
        </a:p>
      </dgm:t>
    </dgm:pt>
    <dgm:pt modelId="{A210CDAB-4848-4118-AC65-8D7605EE0C53}" type="sibTrans" cxnId="{BA132C9B-5FF4-4A58-9EE0-963DDD126957}">
      <dgm:prSet/>
      <dgm:spPr/>
      <dgm:t>
        <a:bodyPr/>
        <a:lstStyle/>
        <a:p>
          <a:endParaRPr lang="en-US"/>
        </a:p>
      </dgm:t>
    </dgm:pt>
    <dgm:pt modelId="{F4F11174-DE13-4A58-B87B-E89C50DD3A22}">
      <dgm:prSet/>
      <dgm:spPr/>
      <dgm:t>
        <a:bodyPr/>
        <a:lstStyle/>
        <a:p>
          <a:r>
            <a:rPr lang="en-GB"/>
            <a:t>Github Bash</a:t>
          </a:r>
          <a:endParaRPr lang="en-US"/>
        </a:p>
      </dgm:t>
    </dgm:pt>
    <dgm:pt modelId="{44C561D6-E138-497B-AA33-C0AAA1F0AFDD}" type="parTrans" cxnId="{E0A4834C-82F5-4E01-8C85-0DA8BB06187A}">
      <dgm:prSet/>
      <dgm:spPr/>
      <dgm:t>
        <a:bodyPr/>
        <a:lstStyle/>
        <a:p>
          <a:endParaRPr lang="en-US"/>
        </a:p>
      </dgm:t>
    </dgm:pt>
    <dgm:pt modelId="{F2B3C668-C20D-45ED-8FAA-3AE09CD2C77A}" type="sibTrans" cxnId="{E0A4834C-82F5-4E01-8C85-0DA8BB06187A}">
      <dgm:prSet/>
      <dgm:spPr/>
      <dgm:t>
        <a:bodyPr/>
        <a:lstStyle/>
        <a:p>
          <a:endParaRPr lang="en-US"/>
        </a:p>
      </dgm:t>
    </dgm:pt>
    <dgm:pt modelId="{D5355FBA-6183-488C-85C7-ED0248406953}">
      <dgm:prSet/>
      <dgm:spPr/>
      <dgm:t>
        <a:bodyPr/>
        <a:lstStyle/>
        <a:p>
          <a:r>
            <a:rPr lang="en-GB"/>
            <a:t>SQL and MySQL Workbench</a:t>
          </a:r>
          <a:endParaRPr lang="en-US"/>
        </a:p>
      </dgm:t>
    </dgm:pt>
    <dgm:pt modelId="{84F061A1-3B3D-42A6-A7F8-DEA64EED20A7}" type="parTrans" cxnId="{5093782D-A172-4BF5-B776-23441841516D}">
      <dgm:prSet/>
      <dgm:spPr/>
      <dgm:t>
        <a:bodyPr/>
        <a:lstStyle/>
        <a:p>
          <a:endParaRPr lang="en-US"/>
        </a:p>
      </dgm:t>
    </dgm:pt>
    <dgm:pt modelId="{31B0A56C-3DE9-4787-BFDA-55F6385165EA}" type="sibTrans" cxnId="{5093782D-A172-4BF5-B776-23441841516D}">
      <dgm:prSet/>
      <dgm:spPr/>
      <dgm:t>
        <a:bodyPr/>
        <a:lstStyle/>
        <a:p>
          <a:endParaRPr lang="en-US"/>
        </a:p>
      </dgm:t>
    </dgm:pt>
    <dgm:pt modelId="{1E60685B-8BFC-4BC4-89F6-E531A2C75BBB}">
      <dgm:prSet/>
      <dgm:spPr/>
      <dgm:t>
        <a:bodyPr/>
        <a:lstStyle/>
        <a:p>
          <a:r>
            <a:rPr lang="en-GB"/>
            <a:t>Trello</a:t>
          </a:r>
          <a:endParaRPr lang="en-US"/>
        </a:p>
      </dgm:t>
    </dgm:pt>
    <dgm:pt modelId="{C69B4278-DB26-4352-8620-3B9FB41C11D1}" type="parTrans" cxnId="{66900F0F-9204-417D-948A-007C7901930B}">
      <dgm:prSet/>
      <dgm:spPr/>
      <dgm:t>
        <a:bodyPr/>
        <a:lstStyle/>
        <a:p>
          <a:endParaRPr lang="en-US"/>
        </a:p>
      </dgm:t>
    </dgm:pt>
    <dgm:pt modelId="{B257C184-B65A-4181-A081-9CC3AE762E0C}" type="sibTrans" cxnId="{66900F0F-9204-417D-948A-007C7901930B}">
      <dgm:prSet/>
      <dgm:spPr/>
      <dgm:t>
        <a:bodyPr/>
        <a:lstStyle/>
        <a:p>
          <a:endParaRPr lang="en-US"/>
        </a:p>
      </dgm:t>
    </dgm:pt>
    <dgm:pt modelId="{BF2FD23C-F339-4DAC-BDFE-1AC697890AED}">
      <dgm:prSet/>
      <dgm:spPr/>
      <dgm:t>
        <a:bodyPr/>
        <a:lstStyle/>
        <a:p>
          <a:r>
            <a:rPr lang="en-GB"/>
            <a:t>Lucid Chart</a:t>
          </a:r>
          <a:endParaRPr lang="en-US"/>
        </a:p>
      </dgm:t>
    </dgm:pt>
    <dgm:pt modelId="{566A66A6-2DD0-4A9C-BB6F-5A2E5805DA8C}" type="parTrans" cxnId="{75843B08-BE97-48AE-B654-21CA2DCF8603}">
      <dgm:prSet/>
      <dgm:spPr/>
      <dgm:t>
        <a:bodyPr/>
        <a:lstStyle/>
        <a:p>
          <a:endParaRPr lang="en-US"/>
        </a:p>
      </dgm:t>
    </dgm:pt>
    <dgm:pt modelId="{ADF31137-B0EF-484A-B828-C3416A5F6DD2}" type="sibTrans" cxnId="{75843B08-BE97-48AE-B654-21CA2DCF8603}">
      <dgm:prSet/>
      <dgm:spPr/>
      <dgm:t>
        <a:bodyPr/>
        <a:lstStyle/>
        <a:p>
          <a:endParaRPr lang="en-US"/>
        </a:p>
      </dgm:t>
    </dgm:pt>
    <dgm:pt modelId="{6B818F8C-D5B1-4133-949A-683490C95905}">
      <dgm:prSet/>
      <dgm:spPr/>
      <dgm:t>
        <a:bodyPr/>
        <a:lstStyle/>
        <a:p>
          <a:r>
            <a:rPr lang="en-US" dirty="0"/>
            <a:t>JavaScript, HTML, CSS</a:t>
          </a:r>
        </a:p>
      </dgm:t>
    </dgm:pt>
    <dgm:pt modelId="{2E2436DD-A53B-4AC6-8050-7701342EA011}" type="parTrans" cxnId="{F790D5EC-D7DD-4635-A147-4F7EE4E4A78D}">
      <dgm:prSet/>
      <dgm:spPr/>
      <dgm:t>
        <a:bodyPr/>
        <a:lstStyle/>
        <a:p>
          <a:endParaRPr lang="en-GB"/>
        </a:p>
      </dgm:t>
    </dgm:pt>
    <dgm:pt modelId="{4F01878B-4D3B-4C03-ABD6-3D47E033B33A}" type="sibTrans" cxnId="{F790D5EC-D7DD-4635-A147-4F7EE4E4A78D}">
      <dgm:prSet/>
      <dgm:spPr/>
      <dgm:t>
        <a:bodyPr/>
        <a:lstStyle/>
        <a:p>
          <a:endParaRPr lang="en-GB"/>
        </a:p>
      </dgm:t>
    </dgm:pt>
    <dgm:pt modelId="{DB6E67E1-01B4-4F7A-B936-EC99C9C16BA7}" type="pres">
      <dgm:prSet presAssocID="{19698ABE-F689-4C6C-B812-44F44085D55B}" presName="linear" presStyleCnt="0">
        <dgm:presLayoutVars>
          <dgm:animLvl val="lvl"/>
          <dgm:resizeHandles val="exact"/>
        </dgm:presLayoutVars>
      </dgm:prSet>
      <dgm:spPr/>
    </dgm:pt>
    <dgm:pt modelId="{8C93E416-307F-48FF-BE35-2773AD0D8B05}" type="pres">
      <dgm:prSet presAssocID="{F5B0B431-5088-458E-BF65-79C317698D5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C31A2F1-B4F8-4018-9ABF-3858683925CB}" type="pres">
      <dgm:prSet presAssocID="{A210CDAB-4848-4118-AC65-8D7605EE0C53}" presName="spacer" presStyleCnt="0"/>
      <dgm:spPr/>
    </dgm:pt>
    <dgm:pt modelId="{33B687D0-10F5-422F-91C6-AB3C46661101}" type="pres">
      <dgm:prSet presAssocID="{6B818F8C-D5B1-4133-949A-683490C9590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C34CDAF-F6D8-4EBF-ACBB-84D28F574CD3}" type="pres">
      <dgm:prSet presAssocID="{4F01878B-4D3B-4C03-ABD6-3D47E033B33A}" presName="spacer" presStyleCnt="0"/>
      <dgm:spPr/>
    </dgm:pt>
    <dgm:pt modelId="{18673B16-9862-4FFD-AD31-50FF1207229E}" type="pres">
      <dgm:prSet presAssocID="{F4F11174-DE13-4A58-B87B-E89C50DD3A2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E0E2EFB-A294-4D5A-BDB0-2CCA2FCA4592}" type="pres">
      <dgm:prSet presAssocID="{F2B3C668-C20D-45ED-8FAA-3AE09CD2C77A}" presName="spacer" presStyleCnt="0"/>
      <dgm:spPr/>
    </dgm:pt>
    <dgm:pt modelId="{E0EFF505-7F01-496A-8A0B-F55D678966A3}" type="pres">
      <dgm:prSet presAssocID="{D5355FBA-6183-488C-85C7-ED024840695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C365BCE-571A-4EC7-B9F5-A2481F9AAE45}" type="pres">
      <dgm:prSet presAssocID="{31B0A56C-3DE9-4787-BFDA-55F6385165EA}" presName="spacer" presStyleCnt="0"/>
      <dgm:spPr/>
    </dgm:pt>
    <dgm:pt modelId="{98F99210-C053-4E07-BDD2-597846ADBB7F}" type="pres">
      <dgm:prSet presAssocID="{1E60685B-8BFC-4BC4-89F6-E531A2C75BB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5E6398D-6CD6-4845-A446-E42BDEE4D309}" type="pres">
      <dgm:prSet presAssocID="{B257C184-B65A-4181-A081-9CC3AE762E0C}" presName="spacer" presStyleCnt="0"/>
      <dgm:spPr/>
    </dgm:pt>
    <dgm:pt modelId="{0534916A-1BAE-44FA-A586-618C465B5185}" type="pres">
      <dgm:prSet presAssocID="{BF2FD23C-F339-4DAC-BDFE-1AC697890AE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9BE804-3FF9-4B3C-9465-E53F80F157E7}" type="presOf" srcId="{F5B0B431-5088-458E-BF65-79C317698D58}" destId="{8C93E416-307F-48FF-BE35-2773AD0D8B05}" srcOrd="0" destOrd="0" presId="urn:microsoft.com/office/officeart/2005/8/layout/vList2"/>
    <dgm:cxn modelId="{75843B08-BE97-48AE-B654-21CA2DCF8603}" srcId="{19698ABE-F689-4C6C-B812-44F44085D55B}" destId="{BF2FD23C-F339-4DAC-BDFE-1AC697890AED}" srcOrd="5" destOrd="0" parTransId="{566A66A6-2DD0-4A9C-BB6F-5A2E5805DA8C}" sibTransId="{ADF31137-B0EF-484A-B828-C3416A5F6DD2}"/>
    <dgm:cxn modelId="{66900F0F-9204-417D-948A-007C7901930B}" srcId="{19698ABE-F689-4C6C-B812-44F44085D55B}" destId="{1E60685B-8BFC-4BC4-89F6-E531A2C75BBB}" srcOrd="4" destOrd="0" parTransId="{C69B4278-DB26-4352-8620-3B9FB41C11D1}" sibTransId="{B257C184-B65A-4181-A081-9CC3AE762E0C}"/>
    <dgm:cxn modelId="{5093782D-A172-4BF5-B776-23441841516D}" srcId="{19698ABE-F689-4C6C-B812-44F44085D55B}" destId="{D5355FBA-6183-488C-85C7-ED0248406953}" srcOrd="3" destOrd="0" parTransId="{84F061A1-3B3D-42A6-A7F8-DEA64EED20A7}" sibTransId="{31B0A56C-3DE9-4787-BFDA-55F6385165EA}"/>
    <dgm:cxn modelId="{B157A72E-CEC4-4F11-B0A6-F6CDC4E4F0D9}" type="presOf" srcId="{19698ABE-F689-4C6C-B812-44F44085D55B}" destId="{DB6E67E1-01B4-4F7A-B936-EC99C9C16BA7}" srcOrd="0" destOrd="0" presId="urn:microsoft.com/office/officeart/2005/8/layout/vList2"/>
    <dgm:cxn modelId="{5F5DF862-86F3-4E2E-9371-09C50DDE1FC2}" type="presOf" srcId="{6B818F8C-D5B1-4133-949A-683490C95905}" destId="{33B687D0-10F5-422F-91C6-AB3C46661101}" srcOrd="0" destOrd="0" presId="urn:microsoft.com/office/officeart/2005/8/layout/vList2"/>
    <dgm:cxn modelId="{9BFF4046-7FDB-4C27-A335-FAF4AA6852D1}" type="presOf" srcId="{1E60685B-8BFC-4BC4-89F6-E531A2C75BBB}" destId="{98F99210-C053-4E07-BDD2-597846ADBB7F}" srcOrd="0" destOrd="0" presId="urn:microsoft.com/office/officeart/2005/8/layout/vList2"/>
    <dgm:cxn modelId="{6BFCE66B-0C2A-4063-B4B2-6199EA5CF694}" type="presOf" srcId="{BF2FD23C-F339-4DAC-BDFE-1AC697890AED}" destId="{0534916A-1BAE-44FA-A586-618C465B5185}" srcOrd="0" destOrd="0" presId="urn:microsoft.com/office/officeart/2005/8/layout/vList2"/>
    <dgm:cxn modelId="{E0A4834C-82F5-4E01-8C85-0DA8BB06187A}" srcId="{19698ABE-F689-4C6C-B812-44F44085D55B}" destId="{F4F11174-DE13-4A58-B87B-E89C50DD3A22}" srcOrd="2" destOrd="0" parTransId="{44C561D6-E138-497B-AA33-C0AAA1F0AFDD}" sibTransId="{F2B3C668-C20D-45ED-8FAA-3AE09CD2C77A}"/>
    <dgm:cxn modelId="{73CBAE92-24F1-4768-A74B-A54068A3CE96}" type="presOf" srcId="{F4F11174-DE13-4A58-B87B-E89C50DD3A22}" destId="{18673B16-9862-4FFD-AD31-50FF1207229E}" srcOrd="0" destOrd="0" presId="urn:microsoft.com/office/officeart/2005/8/layout/vList2"/>
    <dgm:cxn modelId="{BA132C9B-5FF4-4A58-9EE0-963DDD126957}" srcId="{19698ABE-F689-4C6C-B812-44F44085D55B}" destId="{F5B0B431-5088-458E-BF65-79C317698D58}" srcOrd="0" destOrd="0" parTransId="{64F89877-CD98-4541-B20B-6FDC011B137B}" sibTransId="{A210CDAB-4848-4118-AC65-8D7605EE0C53}"/>
    <dgm:cxn modelId="{4BFC7ACB-F8A9-4448-A2A7-B7141EDB807A}" type="presOf" srcId="{D5355FBA-6183-488C-85C7-ED0248406953}" destId="{E0EFF505-7F01-496A-8A0B-F55D678966A3}" srcOrd="0" destOrd="0" presId="urn:microsoft.com/office/officeart/2005/8/layout/vList2"/>
    <dgm:cxn modelId="{F790D5EC-D7DD-4635-A147-4F7EE4E4A78D}" srcId="{19698ABE-F689-4C6C-B812-44F44085D55B}" destId="{6B818F8C-D5B1-4133-949A-683490C95905}" srcOrd="1" destOrd="0" parTransId="{2E2436DD-A53B-4AC6-8050-7701342EA011}" sibTransId="{4F01878B-4D3B-4C03-ABD6-3D47E033B33A}"/>
    <dgm:cxn modelId="{1A87E7F6-BCB8-4EBC-ADB8-BC87EC1EAA48}" type="presParOf" srcId="{DB6E67E1-01B4-4F7A-B936-EC99C9C16BA7}" destId="{8C93E416-307F-48FF-BE35-2773AD0D8B05}" srcOrd="0" destOrd="0" presId="urn:microsoft.com/office/officeart/2005/8/layout/vList2"/>
    <dgm:cxn modelId="{DE2A6876-7BFE-4BD3-A319-AA6F1CD37DD8}" type="presParOf" srcId="{DB6E67E1-01B4-4F7A-B936-EC99C9C16BA7}" destId="{AC31A2F1-B4F8-4018-9ABF-3858683925CB}" srcOrd="1" destOrd="0" presId="urn:microsoft.com/office/officeart/2005/8/layout/vList2"/>
    <dgm:cxn modelId="{DC68C349-CF4B-4449-8F24-8A97E5AD384C}" type="presParOf" srcId="{DB6E67E1-01B4-4F7A-B936-EC99C9C16BA7}" destId="{33B687D0-10F5-422F-91C6-AB3C46661101}" srcOrd="2" destOrd="0" presId="urn:microsoft.com/office/officeart/2005/8/layout/vList2"/>
    <dgm:cxn modelId="{14C4DCA7-E848-40C1-A3BD-3E8A49CFCF8C}" type="presParOf" srcId="{DB6E67E1-01B4-4F7A-B936-EC99C9C16BA7}" destId="{AC34CDAF-F6D8-4EBF-ACBB-84D28F574CD3}" srcOrd="3" destOrd="0" presId="urn:microsoft.com/office/officeart/2005/8/layout/vList2"/>
    <dgm:cxn modelId="{231CD5E4-C60B-40B2-9E38-195FD7911A71}" type="presParOf" srcId="{DB6E67E1-01B4-4F7A-B936-EC99C9C16BA7}" destId="{18673B16-9862-4FFD-AD31-50FF1207229E}" srcOrd="4" destOrd="0" presId="urn:microsoft.com/office/officeart/2005/8/layout/vList2"/>
    <dgm:cxn modelId="{60C14145-9BC2-4B9D-8B91-63CC75BD77D0}" type="presParOf" srcId="{DB6E67E1-01B4-4F7A-B936-EC99C9C16BA7}" destId="{6E0E2EFB-A294-4D5A-BDB0-2CCA2FCA4592}" srcOrd="5" destOrd="0" presId="urn:microsoft.com/office/officeart/2005/8/layout/vList2"/>
    <dgm:cxn modelId="{6C776157-5B7B-4870-9AB6-B8F827D02F1D}" type="presParOf" srcId="{DB6E67E1-01B4-4F7A-B936-EC99C9C16BA7}" destId="{E0EFF505-7F01-496A-8A0B-F55D678966A3}" srcOrd="6" destOrd="0" presId="urn:microsoft.com/office/officeart/2005/8/layout/vList2"/>
    <dgm:cxn modelId="{C553B412-30F2-4116-815A-DB838E5E6667}" type="presParOf" srcId="{DB6E67E1-01B4-4F7A-B936-EC99C9C16BA7}" destId="{2C365BCE-571A-4EC7-B9F5-A2481F9AAE45}" srcOrd="7" destOrd="0" presId="urn:microsoft.com/office/officeart/2005/8/layout/vList2"/>
    <dgm:cxn modelId="{22A07C7D-614C-4EEB-BA4E-CFF627419C11}" type="presParOf" srcId="{DB6E67E1-01B4-4F7A-B936-EC99C9C16BA7}" destId="{98F99210-C053-4E07-BDD2-597846ADBB7F}" srcOrd="8" destOrd="0" presId="urn:microsoft.com/office/officeart/2005/8/layout/vList2"/>
    <dgm:cxn modelId="{9851542E-34F0-4BFC-A4EA-A3544CCF92F4}" type="presParOf" srcId="{DB6E67E1-01B4-4F7A-B936-EC99C9C16BA7}" destId="{25E6398D-6CD6-4845-A446-E42BDEE4D309}" srcOrd="9" destOrd="0" presId="urn:microsoft.com/office/officeart/2005/8/layout/vList2"/>
    <dgm:cxn modelId="{026D3DED-96C8-4C63-9698-FB1735A11E54}" type="presParOf" srcId="{DB6E67E1-01B4-4F7A-B936-EC99C9C16BA7}" destId="{0534916A-1BAE-44FA-A586-618C465B518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E923C6-D1E8-4592-ABAC-254013F161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330254-74E3-43DA-BAEA-78A6D7CCB24A}">
      <dgm:prSet/>
      <dgm:spPr/>
      <dgm:t>
        <a:bodyPr/>
        <a:lstStyle/>
        <a:p>
          <a:r>
            <a:rPr lang="en-GB" dirty="0"/>
            <a:t>Understand the concept sooner</a:t>
          </a:r>
          <a:endParaRPr lang="en-US" dirty="0"/>
        </a:p>
      </dgm:t>
    </dgm:pt>
    <dgm:pt modelId="{4739C168-25CF-408D-BE9D-D98AED759C2B}" type="parTrans" cxnId="{35C8640E-BCF9-4F5D-A777-ABA47AE63B9E}">
      <dgm:prSet/>
      <dgm:spPr/>
      <dgm:t>
        <a:bodyPr/>
        <a:lstStyle/>
        <a:p>
          <a:endParaRPr lang="en-US"/>
        </a:p>
      </dgm:t>
    </dgm:pt>
    <dgm:pt modelId="{D8283BE3-A7C3-41A9-93D5-09F0EA1A29C9}" type="sibTrans" cxnId="{35C8640E-BCF9-4F5D-A777-ABA47AE63B9E}">
      <dgm:prSet/>
      <dgm:spPr/>
      <dgm:t>
        <a:bodyPr/>
        <a:lstStyle/>
        <a:p>
          <a:endParaRPr lang="en-US"/>
        </a:p>
      </dgm:t>
    </dgm:pt>
    <dgm:pt modelId="{3CA7F9CE-4EA1-47CD-A6EC-F81CBDE313FE}">
      <dgm:prSet/>
      <dgm:spPr/>
      <dgm:t>
        <a:bodyPr/>
        <a:lstStyle/>
        <a:p>
          <a:r>
            <a:rPr lang="en-GB"/>
            <a:t>Use my time more wisely</a:t>
          </a:r>
          <a:endParaRPr lang="en-US"/>
        </a:p>
      </dgm:t>
    </dgm:pt>
    <dgm:pt modelId="{A3DA9094-2225-443D-92AB-AE462504F6F7}" type="parTrans" cxnId="{5A242FE3-0706-4F30-988F-890F9A08B6EA}">
      <dgm:prSet/>
      <dgm:spPr/>
      <dgm:t>
        <a:bodyPr/>
        <a:lstStyle/>
        <a:p>
          <a:endParaRPr lang="en-US"/>
        </a:p>
      </dgm:t>
    </dgm:pt>
    <dgm:pt modelId="{F7B1B4A3-071C-4C43-86F1-2433A5D0D7C0}" type="sibTrans" cxnId="{5A242FE3-0706-4F30-988F-890F9A08B6EA}">
      <dgm:prSet/>
      <dgm:spPr/>
      <dgm:t>
        <a:bodyPr/>
        <a:lstStyle/>
        <a:p>
          <a:endParaRPr lang="en-US"/>
        </a:p>
      </dgm:t>
    </dgm:pt>
    <dgm:pt modelId="{76269420-6550-4C3B-8323-CD56E7670667}">
      <dgm:prSet/>
      <dgm:spPr/>
      <dgm:t>
        <a:bodyPr/>
        <a:lstStyle/>
        <a:p>
          <a:r>
            <a:rPr lang="en-GB"/>
            <a:t>Orgainisational skills to be improved</a:t>
          </a:r>
          <a:endParaRPr lang="en-US"/>
        </a:p>
      </dgm:t>
    </dgm:pt>
    <dgm:pt modelId="{4A107673-23D8-41DB-82D4-656052C4C208}" type="parTrans" cxnId="{064C9DF9-C135-4E2D-8746-F83FAD9AEEBB}">
      <dgm:prSet/>
      <dgm:spPr/>
      <dgm:t>
        <a:bodyPr/>
        <a:lstStyle/>
        <a:p>
          <a:endParaRPr lang="en-US"/>
        </a:p>
      </dgm:t>
    </dgm:pt>
    <dgm:pt modelId="{D3BEFF50-0851-41CC-84FB-E792B44BAD50}" type="sibTrans" cxnId="{064C9DF9-C135-4E2D-8746-F83FAD9AEEBB}">
      <dgm:prSet/>
      <dgm:spPr/>
      <dgm:t>
        <a:bodyPr/>
        <a:lstStyle/>
        <a:p>
          <a:endParaRPr lang="en-US"/>
        </a:p>
      </dgm:t>
    </dgm:pt>
    <dgm:pt modelId="{8D00D7F1-2C5E-4CF6-9FE3-8EFC517B844D}" type="pres">
      <dgm:prSet presAssocID="{DBE923C6-D1E8-4592-ABAC-254013F161C3}" presName="root" presStyleCnt="0">
        <dgm:presLayoutVars>
          <dgm:dir/>
          <dgm:resizeHandles val="exact"/>
        </dgm:presLayoutVars>
      </dgm:prSet>
      <dgm:spPr/>
    </dgm:pt>
    <dgm:pt modelId="{10B709B6-BF70-4CE7-9379-6611EC870816}" type="pres">
      <dgm:prSet presAssocID="{4C330254-74E3-43DA-BAEA-78A6D7CCB24A}" presName="compNode" presStyleCnt="0"/>
      <dgm:spPr/>
    </dgm:pt>
    <dgm:pt modelId="{10A11FA0-5EE0-4CC0-917F-7DCE5F270A38}" type="pres">
      <dgm:prSet presAssocID="{4C330254-74E3-43DA-BAEA-78A6D7CCB24A}" presName="bgRect" presStyleLbl="bgShp" presStyleIdx="0" presStyleCnt="3"/>
      <dgm:spPr/>
    </dgm:pt>
    <dgm:pt modelId="{B8B6E6F1-1B51-4E76-9C6F-A90D946B319D}" type="pres">
      <dgm:prSet presAssocID="{4C330254-74E3-43DA-BAEA-78A6D7CCB2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46A5B7-517D-4FEE-B03C-DA1DB9A1E405}" type="pres">
      <dgm:prSet presAssocID="{4C330254-74E3-43DA-BAEA-78A6D7CCB24A}" presName="spaceRect" presStyleCnt="0"/>
      <dgm:spPr/>
    </dgm:pt>
    <dgm:pt modelId="{E2143D1B-EDDB-4509-860E-8C65215B5B2C}" type="pres">
      <dgm:prSet presAssocID="{4C330254-74E3-43DA-BAEA-78A6D7CCB24A}" presName="parTx" presStyleLbl="revTx" presStyleIdx="0" presStyleCnt="3">
        <dgm:presLayoutVars>
          <dgm:chMax val="0"/>
          <dgm:chPref val="0"/>
        </dgm:presLayoutVars>
      </dgm:prSet>
      <dgm:spPr/>
    </dgm:pt>
    <dgm:pt modelId="{4C15826D-BB43-47B3-84DD-E7FF374282C0}" type="pres">
      <dgm:prSet presAssocID="{D8283BE3-A7C3-41A9-93D5-09F0EA1A29C9}" presName="sibTrans" presStyleCnt="0"/>
      <dgm:spPr/>
    </dgm:pt>
    <dgm:pt modelId="{976194F1-EAF7-4CDA-95E2-CE89185471AE}" type="pres">
      <dgm:prSet presAssocID="{3CA7F9CE-4EA1-47CD-A6EC-F81CBDE313FE}" presName="compNode" presStyleCnt="0"/>
      <dgm:spPr/>
    </dgm:pt>
    <dgm:pt modelId="{380D9F44-6E1E-48F6-B1A4-FCAD92B8C106}" type="pres">
      <dgm:prSet presAssocID="{3CA7F9CE-4EA1-47CD-A6EC-F81CBDE313FE}" presName="bgRect" presStyleLbl="bgShp" presStyleIdx="1" presStyleCnt="3"/>
      <dgm:spPr/>
    </dgm:pt>
    <dgm:pt modelId="{750A2105-0EE1-4303-8D2F-744BB0E3EA9C}" type="pres">
      <dgm:prSet presAssocID="{3CA7F9CE-4EA1-47CD-A6EC-F81CBDE313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330C37A-B1C5-4FEF-BAC5-20FC23CF4267}" type="pres">
      <dgm:prSet presAssocID="{3CA7F9CE-4EA1-47CD-A6EC-F81CBDE313FE}" presName="spaceRect" presStyleCnt="0"/>
      <dgm:spPr/>
    </dgm:pt>
    <dgm:pt modelId="{87255F2B-3789-4D04-B16A-27AB2178F745}" type="pres">
      <dgm:prSet presAssocID="{3CA7F9CE-4EA1-47CD-A6EC-F81CBDE313FE}" presName="parTx" presStyleLbl="revTx" presStyleIdx="1" presStyleCnt="3">
        <dgm:presLayoutVars>
          <dgm:chMax val="0"/>
          <dgm:chPref val="0"/>
        </dgm:presLayoutVars>
      </dgm:prSet>
      <dgm:spPr/>
    </dgm:pt>
    <dgm:pt modelId="{13FCE70E-A1A3-49B4-993E-66F0BFDDEFE6}" type="pres">
      <dgm:prSet presAssocID="{F7B1B4A3-071C-4C43-86F1-2433A5D0D7C0}" presName="sibTrans" presStyleCnt="0"/>
      <dgm:spPr/>
    </dgm:pt>
    <dgm:pt modelId="{FE5F5135-A9EF-4A04-B9EB-C35C892D4F47}" type="pres">
      <dgm:prSet presAssocID="{76269420-6550-4C3B-8323-CD56E7670667}" presName="compNode" presStyleCnt="0"/>
      <dgm:spPr/>
    </dgm:pt>
    <dgm:pt modelId="{ACEF624B-5DA4-4E15-956D-D6CB76106D0D}" type="pres">
      <dgm:prSet presAssocID="{76269420-6550-4C3B-8323-CD56E7670667}" presName="bgRect" presStyleLbl="bgShp" presStyleIdx="2" presStyleCnt="3"/>
      <dgm:spPr/>
    </dgm:pt>
    <dgm:pt modelId="{377F6091-D59A-4A4C-B2D5-69F195A398CD}" type="pres">
      <dgm:prSet presAssocID="{76269420-6550-4C3B-8323-CD56E76706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060EA7-7228-4FAD-AF7F-50071BF07F1C}" type="pres">
      <dgm:prSet presAssocID="{76269420-6550-4C3B-8323-CD56E7670667}" presName="spaceRect" presStyleCnt="0"/>
      <dgm:spPr/>
    </dgm:pt>
    <dgm:pt modelId="{F27F090D-FD76-4519-8A8B-AF603DA5F957}" type="pres">
      <dgm:prSet presAssocID="{76269420-6550-4C3B-8323-CD56E76706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C8640E-BCF9-4F5D-A777-ABA47AE63B9E}" srcId="{DBE923C6-D1E8-4592-ABAC-254013F161C3}" destId="{4C330254-74E3-43DA-BAEA-78A6D7CCB24A}" srcOrd="0" destOrd="0" parTransId="{4739C168-25CF-408D-BE9D-D98AED759C2B}" sibTransId="{D8283BE3-A7C3-41A9-93D5-09F0EA1A29C9}"/>
    <dgm:cxn modelId="{A078D743-B72F-48F3-BEBE-E3D534753923}" type="presOf" srcId="{4C330254-74E3-43DA-BAEA-78A6D7CCB24A}" destId="{E2143D1B-EDDB-4509-860E-8C65215B5B2C}" srcOrd="0" destOrd="0" presId="urn:microsoft.com/office/officeart/2018/2/layout/IconVerticalSolidList"/>
    <dgm:cxn modelId="{B225AE9E-D9A8-4A4A-8DAA-124B78F430DC}" type="presOf" srcId="{3CA7F9CE-4EA1-47CD-A6EC-F81CBDE313FE}" destId="{87255F2B-3789-4D04-B16A-27AB2178F745}" srcOrd="0" destOrd="0" presId="urn:microsoft.com/office/officeart/2018/2/layout/IconVerticalSolidList"/>
    <dgm:cxn modelId="{29F11AA3-7232-45B4-B74D-C0A1A0D84E0A}" type="presOf" srcId="{76269420-6550-4C3B-8323-CD56E7670667}" destId="{F27F090D-FD76-4519-8A8B-AF603DA5F957}" srcOrd="0" destOrd="0" presId="urn:microsoft.com/office/officeart/2018/2/layout/IconVerticalSolidList"/>
    <dgm:cxn modelId="{5A242FE3-0706-4F30-988F-890F9A08B6EA}" srcId="{DBE923C6-D1E8-4592-ABAC-254013F161C3}" destId="{3CA7F9CE-4EA1-47CD-A6EC-F81CBDE313FE}" srcOrd="1" destOrd="0" parTransId="{A3DA9094-2225-443D-92AB-AE462504F6F7}" sibTransId="{F7B1B4A3-071C-4C43-86F1-2433A5D0D7C0}"/>
    <dgm:cxn modelId="{2D594BF1-C666-4729-9B06-51797C3B9B01}" type="presOf" srcId="{DBE923C6-D1E8-4592-ABAC-254013F161C3}" destId="{8D00D7F1-2C5E-4CF6-9FE3-8EFC517B844D}" srcOrd="0" destOrd="0" presId="urn:microsoft.com/office/officeart/2018/2/layout/IconVerticalSolidList"/>
    <dgm:cxn modelId="{064C9DF9-C135-4E2D-8746-F83FAD9AEEBB}" srcId="{DBE923C6-D1E8-4592-ABAC-254013F161C3}" destId="{76269420-6550-4C3B-8323-CD56E7670667}" srcOrd="2" destOrd="0" parTransId="{4A107673-23D8-41DB-82D4-656052C4C208}" sibTransId="{D3BEFF50-0851-41CC-84FB-E792B44BAD50}"/>
    <dgm:cxn modelId="{C5996CD9-B3E3-46BF-9868-D0137A8C1303}" type="presParOf" srcId="{8D00D7F1-2C5E-4CF6-9FE3-8EFC517B844D}" destId="{10B709B6-BF70-4CE7-9379-6611EC870816}" srcOrd="0" destOrd="0" presId="urn:microsoft.com/office/officeart/2018/2/layout/IconVerticalSolidList"/>
    <dgm:cxn modelId="{9954C8E8-DD4A-480C-B02B-9F9D79D5CCD3}" type="presParOf" srcId="{10B709B6-BF70-4CE7-9379-6611EC870816}" destId="{10A11FA0-5EE0-4CC0-917F-7DCE5F270A38}" srcOrd="0" destOrd="0" presId="urn:microsoft.com/office/officeart/2018/2/layout/IconVerticalSolidList"/>
    <dgm:cxn modelId="{429E6991-B4BE-490C-8B7A-50612CFF6D09}" type="presParOf" srcId="{10B709B6-BF70-4CE7-9379-6611EC870816}" destId="{B8B6E6F1-1B51-4E76-9C6F-A90D946B319D}" srcOrd="1" destOrd="0" presId="urn:microsoft.com/office/officeart/2018/2/layout/IconVerticalSolidList"/>
    <dgm:cxn modelId="{8D0279A9-576E-49BD-A2FE-DAC1731F3880}" type="presParOf" srcId="{10B709B6-BF70-4CE7-9379-6611EC870816}" destId="{F346A5B7-517D-4FEE-B03C-DA1DB9A1E405}" srcOrd="2" destOrd="0" presId="urn:microsoft.com/office/officeart/2018/2/layout/IconVerticalSolidList"/>
    <dgm:cxn modelId="{DD2F4564-7F2A-4FDE-AEF9-CCC1F5991260}" type="presParOf" srcId="{10B709B6-BF70-4CE7-9379-6611EC870816}" destId="{E2143D1B-EDDB-4509-860E-8C65215B5B2C}" srcOrd="3" destOrd="0" presId="urn:microsoft.com/office/officeart/2018/2/layout/IconVerticalSolidList"/>
    <dgm:cxn modelId="{77A94937-85DE-4DA8-B9AC-40B02F0979C0}" type="presParOf" srcId="{8D00D7F1-2C5E-4CF6-9FE3-8EFC517B844D}" destId="{4C15826D-BB43-47B3-84DD-E7FF374282C0}" srcOrd="1" destOrd="0" presId="urn:microsoft.com/office/officeart/2018/2/layout/IconVerticalSolidList"/>
    <dgm:cxn modelId="{FE47A06D-611C-45A1-AEF2-7AC52F96F8D0}" type="presParOf" srcId="{8D00D7F1-2C5E-4CF6-9FE3-8EFC517B844D}" destId="{976194F1-EAF7-4CDA-95E2-CE89185471AE}" srcOrd="2" destOrd="0" presId="urn:microsoft.com/office/officeart/2018/2/layout/IconVerticalSolidList"/>
    <dgm:cxn modelId="{9D56455E-0631-4359-B18A-018D0907F035}" type="presParOf" srcId="{976194F1-EAF7-4CDA-95E2-CE89185471AE}" destId="{380D9F44-6E1E-48F6-B1A4-FCAD92B8C106}" srcOrd="0" destOrd="0" presId="urn:microsoft.com/office/officeart/2018/2/layout/IconVerticalSolidList"/>
    <dgm:cxn modelId="{A5EA8D43-CD97-4BFF-B96A-23E6F0B10B09}" type="presParOf" srcId="{976194F1-EAF7-4CDA-95E2-CE89185471AE}" destId="{750A2105-0EE1-4303-8D2F-744BB0E3EA9C}" srcOrd="1" destOrd="0" presId="urn:microsoft.com/office/officeart/2018/2/layout/IconVerticalSolidList"/>
    <dgm:cxn modelId="{06692C4A-7197-40CA-811F-85CC56F206AA}" type="presParOf" srcId="{976194F1-EAF7-4CDA-95E2-CE89185471AE}" destId="{F330C37A-B1C5-4FEF-BAC5-20FC23CF4267}" srcOrd="2" destOrd="0" presId="urn:microsoft.com/office/officeart/2018/2/layout/IconVerticalSolidList"/>
    <dgm:cxn modelId="{6A2B6469-253C-4D5D-AF91-F550BB3B5789}" type="presParOf" srcId="{976194F1-EAF7-4CDA-95E2-CE89185471AE}" destId="{87255F2B-3789-4D04-B16A-27AB2178F745}" srcOrd="3" destOrd="0" presId="urn:microsoft.com/office/officeart/2018/2/layout/IconVerticalSolidList"/>
    <dgm:cxn modelId="{3BD3EDD9-3272-4CCD-AFBA-6AFB85E25679}" type="presParOf" srcId="{8D00D7F1-2C5E-4CF6-9FE3-8EFC517B844D}" destId="{13FCE70E-A1A3-49B4-993E-66F0BFDDEFE6}" srcOrd="3" destOrd="0" presId="urn:microsoft.com/office/officeart/2018/2/layout/IconVerticalSolidList"/>
    <dgm:cxn modelId="{BFCC0B49-340B-42BD-A276-058108224266}" type="presParOf" srcId="{8D00D7F1-2C5E-4CF6-9FE3-8EFC517B844D}" destId="{FE5F5135-A9EF-4A04-B9EB-C35C892D4F47}" srcOrd="4" destOrd="0" presId="urn:microsoft.com/office/officeart/2018/2/layout/IconVerticalSolidList"/>
    <dgm:cxn modelId="{54BE8CC0-B65C-49FE-BF20-56CAA9D0A0DC}" type="presParOf" srcId="{FE5F5135-A9EF-4A04-B9EB-C35C892D4F47}" destId="{ACEF624B-5DA4-4E15-956D-D6CB76106D0D}" srcOrd="0" destOrd="0" presId="urn:microsoft.com/office/officeart/2018/2/layout/IconVerticalSolidList"/>
    <dgm:cxn modelId="{6849FDE3-06AF-461C-8BB8-3B6DE4D9229B}" type="presParOf" srcId="{FE5F5135-A9EF-4A04-B9EB-C35C892D4F47}" destId="{377F6091-D59A-4A4C-B2D5-69F195A398CD}" srcOrd="1" destOrd="0" presId="urn:microsoft.com/office/officeart/2018/2/layout/IconVerticalSolidList"/>
    <dgm:cxn modelId="{BBF11ECD-22B0-4597-8B33-135F401C21ED}" type="presParOf" srcId="{FE5F5135-A9EF-4A04-B9EB-C35C892D4F47}" destId="{13060EA7-7228-4FAD-AF7F-50071BF07F1C}" srcOrd="2" destOrd="0" presId="urn:microsoft.com/office/officeart/2018/2/layout/IconVerticalSolidList"/>
    <dgm:cxn modelId="{CB6CFF50-4015-466A-959D-C4320B85D0DD}" type="presParOf" srcId="{FE5F5135-A9EF-4A04-B9EB-C35C892D4F47}" destId="{F27F090D-FD76-4519-8A8B-AF603DA5F9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86774-D5B4-416D-A184-5F52D96D7524}">
      <dsp:nvSpPr>
        <dsp:cNvPr id="0" name=""/>
        <dsp:cNvSpPr/>
      </dsp:nvSpPr>
      <dsp:spPr>
        <a:xfrm>
          <a:off x="128048" y="817951"/>
          <a:ext cx="902580" cy="9025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53E0A-2F2B-4FED-8302-1513029519A3}">
      <dsp:nvSpPr>
        <dsp:cNvPr id="0" name=""/>
        <dsp:cNvSpPr/>
      </dsp:nvSpPr>
      <dsp:spPr>
        <a:xfrm>
          <a:off x="317590" y="1007493"/>
          <a:ext cx="523496" cy="523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E6D58-CB7E-4509-8512-F88E818EF95A}">
      <dsp:nvSpPr>
        <dsp:cNvPr id="0" name=""/>
        <dsp:cNvSpPr/>
      </dsp:nvSpPr>
      <dsp:spPr>
        <a:xfrm>
          <a:off x="1224038" y="817951"/>
          <a:ext cx="2127510" cy="902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Graduated from De Monfort University in 2020 in Computing For Business</a:t>
          </a:r>
          <a:endParaRPr lang="en-US" sz="1300" kern="1200"/>
        </a:p>
      </dsp:txBody>
      <dsp:txXfrm>
        <a:off x="1224038" y="817951"/>
        <a:ext cx="2127510" cy="902580"/>
      </dsp:txXfrm>
    </dsp:sp>
    <dsp:sp modelId="{C1D6D2F0-5454-41BE-A72B-9E6E605130E3}">
      <dsp:nvSpPr>
        <dsp:cNvPr id="0" name=""/>
        <dsp:cNvSpPr/>
      </dsp:nvSpPr>
      <dsp:spPr>
        <a:xfrm>
          <a:off x="3722251" y="817951"/>
          <a:ext cx="902580" cy="9025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460D3-09F8-463D-8A26-7881249BB731}">
      <dsp:nvSpPr>
        <dsp:cNvPr id="0" name=""/>
        <dsp:cNvSpPr/>
      </dsp:nvSpPr>
      <dsp:spPr>
        <a:xfrm>
          <a:off x="3911793" y="1007493"/>
          <a:ext cx="523496" cy="523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41C2D-4885-4DDD-9CA2-E72379D5F098}">
      <dsp:nvSpPr>
        <dsp:cNvPr id="0" name=""/>
        <dsp:cNvSpPr/>
      </dsp:nvSpPr>
      <dsp:spPr>
        <a:xfrm>
          <a:off x="4818241" y="817951"/>
          <a:ext cx="2127510" cy="902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Tasked to complete this API Project</a:t>
          </a:r>
          <a:endParaRPr lang="en-US" sz="1300" kern="1200" dirty="0"/>
        </a:p>
      </dsp:txBody>
      <dsp:txXfrm>
        <a:off x="4818241" y="817951"/>
        <a:ext cx="2127510" cy="902580"/>
      </dsp:txXfrm>
    </dsp:sp>
    <dsp:sp modelId="{F9944C2D-95BB-418B-86F2-F095116EAFAC}">
      <dsp:nvSpPr>
        <dsp:cNvPr id="0" name=""/>
        <dsp:cNvSpPr/>
      </dsp:nvSpPr>
      <dsp:spPr>
        <a:xfrm>
          <a:off x="7316454" y="817951"/>
          <a:ext cx="902580" cy="9025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5695B-8E3E-42CB-B6C2-01DA8CE667C5}">
      <dsp:nvSpPr>
        <dsp:cNvPr id="0" name=""/>
        <dsp:cNvSpPr/>
      </dsp:nvSpPr>
      <dsp:spPr>
        <a:xfrm>
          <a:off x="7505996" y="1007493"/>
          <a:ext cx="523496" cy="523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BA240-CA45-4413-A520-D7CDA465554D}">
      <dsp:nvSpPr>
        <dsp:cNvPr id="0" name=""/>
        <dsp:cNvSpPr/>
      </dsp:nvSpPr>
      <dsp:spPr>
        <a:xfrm>
          <a:off x="8412444" y="817951"/>
          <a:ext cx="2127510" cy="902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Approached by creating </a:t>
          </a:r>
          <a:r>
            <a:rPr lang="en-GB" sz="1300" kern="1200" dirty="0" err="1"/>
            <a:t>SpringBoot</a:t>
          </a:r>
          <a:r>
            <a:rPr lang="en-GB" sz="1300" kern="1200" dirty="0"/>
            <a:t> API, adding </a:t>
          </a:r>
          <a:r>
            <a:rPr lang="en-GB" sz="1300" kern="1200" dirty="0" err="1"/>
            <a:t>mySQL</a:t>
          </a:r>
          <a:r>
            <a:rPr lang="en-GB" sz="1300" kern="1200" dirty="0"/>
            <a:t> local instance, creating HTML which loads data using </a:t>
          </a:r>
          <a:r>
            <a:rPr lang="en-GB" sz="1300" kern="1200" dirty="0" err="1"/>
            <a:t>javascript</a:t>
          </a:r>
          <a:endParaRPr lang="en-US" sz="1300" kern="1200" dirty="0"/>
        </a:p>
      </dsp:txBody>
      <dsp:txXfrm>
        <a:off x="8412444" y="817951"/>
        <a:ext cx="2127510" cy="902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3E416-307F-48FF-BE35-2773AD0D8B05}">
      <dsp:nvSpPr>
        <dsp:cNvPr id="0" name=""/>
        <dsp:cNvSpPr/>
      </dsp:nvSpPr>
      <dsp:spPr>
        <a:xfrm>
          <a:off x="0" y="56410"/>
          <a:ext cx="598017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Java Eclipse – Spring Boot</a:t>
          </a:r>
          <a:endParaRPr lang="en-US" sz="3300" kern="1200" dirty="0"/>
        </a:p>
      </dsp:txBody>
      <dsp:txXfrm>
        <a:off x="38638" y="95048"/>
        <a:ext cx="5902894" cy="714229"/>
      </dsp:txXfrm>
    </dsp:sp>
    <dsp:sp modelId="{33B687D0-10F5-422F-91C6-AB3C46661101}">
      <dsp:nvSpPr>
        <dsp:cNvPr id="0" name=""/>
        <dsp:cNvSpPr/>
      </dsp:nvSpPr>
      <dsp:spPr>
        <a:xfrm>
          <a:off x="0" y="942955"/>
          <a:ext cx="5980170" cy="791505"/>
        </a:xfrm>
        <a:prstGeom prst="roundRect">
          <a:avLst/>
        </a:prstGeom>
        <a:solidFill>
          <a:schemeClr val="accent2">
            <a:hueOff val="599768"/>
            <a:satOff val="-25"/>
            <a:lumOff val="1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JavaScript, HTML, CSS</a:t>
          </a:r>
        </a:p>
      </dsp:txBody>
      <dsp:txXfrm>
        <a:off x="38638" y="981593"/>
        <a:ext cx="5902894" cy="714229"/>
      </dsp:txXfrm>
    </dsp:sp>
    <dsp:sp modelId="{18673B16-9862-4FFD-AD31-50FF1207229E}">
      <dsp:nvSpPr>
        <dsp:cNvPr id="0" name=""/>
        <dsp:cNvSpPr/>
      </dsp:nvSpPr>
      <dsp:spPr>
        <a:xfrm>
          <a:off x="0" y="1829500"/>
          <a:ext cx="5980170" cy="791505"/>
        </a:xfrm>
        <a:prstGeom prst="roundRect">
          <a:avLst/>
        </a:prstGeom>
        <a:solidFill>
          <a:schemeClr val="accent2">
            <a:hueOff val="1199536"/>
            <a:satOff val="-51"/>
            <a:lumOff val="3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Github Bash</a:t>
          </a:r>
          <a:endParaRPr lang="en-US" sz="3300" kern="1200"/>
        </a:p>
      </dsp:txBody>
      <dsp:txXfrm>
        <a:off x="38638" y="1868138"/>
        <a:ext cx="5902894" cy="714229"/>
      </dsp:txXfrm>
    </dsp:sp>
    <dsp:sp modelId="{E0EFF505-7F01-496A-8A0B-F55D678966A3}">
      <dsp:nvSpPr>
        <dsp:cNvPr id="0" name=""/>
        <dsp:cNvSpPr/>
      </dsp:nvSpPr>
      <dsp:spPr>
        <a:xfrm>
          <a:off x="0" y="2716045"/>
          <a:ext cx="5980170" cy="791505"/>
        </a:xfrm>
        <a:prstGeom prst="roundRect">
          <a:avLst/>
        </a:prstGeom>
        <a:solidFill>
          <a:schemeClr val="accent2">
            <a:hueOff val="1799304"/>
            <a:satOff val="-76"/>
            <a:lumOff val="5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SQL and MySQL Workbench</a:t>
          </a:r>
          <a:endParaRPr lang="en-US" sz="3300" kern="1200"/>
        </a:p>
      </dsp:txBody>
      <dsp:txXfrm>
        <a:off x="38638" y="2754683"/>
        <a:ext cx="5902894" cy="714229"/>
      </dsp:txXfrm>
    </dsp:sp>
    <dsp:sp modelId="{98F99210-C053-4E07-BDD2-597846ADBB7F}">
      <dsp:nvSpPr>
        <dsp:cNvPr id="0" name=""/>
        <dsp:cNvSpPr/>
      </dsp:nvSpPr>
      <dsp:spPr>
        <a:xfrm>
          <a:off x="0" y="3602590"/>
          <a:ext cx="5980170" cy="791505"/>
        </a:xfrm>
        <a:prstGeom prst="roundRect">
          <a:avLst/>
        </a:prstGeom>
        <a:solidFill>
          <a:schemeClr val="accent2">
            <a:hueOff val="2399071"/>
            <a:satOff val="-102"/>
            <a:lumOff val="6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Trello</a:t>
          </a:r>
          <a:endParaRPr lang="en-US" sz="3300" kern="1200"/>
        </a:p>
      </dsp:txBody>
      <dsp:txXfrm>
        <a:off x="38638" y="3641228"/>
        <a:ext cx="5902894" cy="714229"/>
      </dsp:txXfrm>
    </dsp:sp>
    <dsp:sp modelId="{0534916A-1BAE-44FA-A586-618C465B5185}">
      <dsp:nvSpPr>
        <dsp:cNvPr id="0" name=""/>
        <dsp:cNvSpPr/>
      </dsp:nvSpPr>
      <dsp:spPr>
        <a:xfrm>
          <a:off x="0" y="4489135"/>
          <a:ext cx="5980170" cy="791505"/>
        </a:xfrm>
        <a:prstGeom prst="roundRect">
          <a:avLst/>
        </a:prstGeom>
        <a:solidFill>
          <a:schemeClr val="accent2">
            <a:hueOff val="2998839"/>
            <a:satOff val="-127"/>
            <a:lumOff val="8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Lucid Chart</a:t>
          </a:r>
          <a:endParaRPr lang="en-US" sz="3300" kern="1200"/>
        </a:p>
      </dsp:txBody>
      <dsp:txXfrm>
        <a:off x="38638" y="4527773"/>
        <a:ext cx="5902894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11FA0-5EE0-4CC0-917F-7DCE5F270A38}">
      <dsp:nvSpPr>
        <dsp:cNvPr id="0" name=""/>
        <dsp:cNvSpPr/>
      </dsp:nvSpPr>
      <dsp:spPr>
        <a:xfrm>
          <a:off x="0" y="651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6E6F1-1B51-4E76-9C6F-A90D946B319D}">
      <dsp:nvSpPr>
        <dsp:cNvPr id="0" name=""/>
        <dsp:cNvSpPr/>
      </dsp:nvSpPr>
      <dsp:spPr>
        <a:xfrm>
          <a:off x="461160" y="343663"/>
          <a:ext cx="838474" cy="838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43D1B-EDDB-4509-860E-8C65215B5B2C}">
      <dsp:nvSpPr>
        <dsp:cNvPr id="0" name=""/>
        <dsp:cNvSpPr/>
      </dsp:nvSpPr>
      <dsp:spPr>
        <a:xfrm>
          <a:off x="1760796" y="651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Understand the concept sooner</a:t>
          </a:r>
          <a:endParaRPr lang="en-US" sz="2500" kern="1200" dirty="0"/>
        </a:p>
      </dsp:txBody>
      <dsp:txXfrm>
        <a:off x="1760796" y="651"/>
        <a:ext cx="4219373" cy="1524499"/>
      </dsp:txXfrm>
    </dsp:sp>
    <dsp:sp modelId="{380D9F44-6E1E-48F6-B1A4-FCAD92B8C106}">
      <dsp:nvSpPr>
        <dsp:cNvPr id="0" name=""/>
        <dsp:cNvSpPr/>
      </dsp:nvSpPr>
      <dsp:spPr>
        <a:xfrm>
          <a:off x="0" y="1906275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A2105-0EE1-4303-8D2F-744BB0E3EA9C}">
      <dsp:nvSpPr>
        <dsp:cNvPr id="0" name=""/>
        <dsp:cNvSpPr/>
      </dsp:nvSpPr>
      <dsp:spPr>
        <a:xfrm>
          <a:off x="461160" y="2249287"/>
          <a:ext cx="838474" cy="838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55F2B-3789-4D04-B16A-27AB2178F745}">
      <dsp:nvSpPr>
        <dsp:cNvPr id="0" name=""/>
        <dsp:cNvSpPr/>
      </dsp:nvSpPr>
      <dsp:spPr>
        <a:xfrm>
          <a:off x="1760796" y="1906275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Use my time more wisely</a:t>
          </a:r>
          <a:endParaRPr lang="en-US" sz="2500" kern="1200"/>
        </a:p>
      </dsp:txBody>
      <dsp:txXfrm>
        <a:off x="1760796" y="1906275"/>
        <a:ext cx="4219373" cy="1524499"/>
      </dsp:txXfrm>
    </dsp:sp>
    <dsp:sp modelId="{ACEF624B-5DA4-4E15-956D-D6CB76106D0D}">
      <dsp:nvSpPr>
        <dsp:cNvPr id="0" name=""/>
        <dsp:cNvSpPr/>
      </dsp:nvSpPr>
      <dsp:spPr>
        <a:xfrm>
          <a:off x="0" y="3811899"/>
          <a:ext cx="5980170" cy="152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F6091-D59A-4A4C-B2D5-69F195A398CD}">
      <dsp:nvSpPr>
        <dsp:cNvPr id="0" name=""/>
        <dsp:cNvSpPr/>
      </dsp:nvSpPr>
      <dsp:spPr>
        <a:xfrm>
          <a:off x="461160" y="4154911"/>
          <a:ext cx="838474" cy="838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090D-FD76-4519-8A8B-AF603DA5F957}">
      <dsp:nvSpPr>
        <dsp:cNvPr id="0" name=""/>
        <dsp:cNvSpPr/>
      </dsp:nvSpPr>
      <dsp:spPr>
        <a:xfrm>
          <a:off x="1760796" y="3811899"/>
          <a:ext cx="4219373" cy="152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43" tIns="161343" rIns="161343" bIns="1613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Orgainisational skills to be improved</a:t>
          </a:r>
          <a:endParaRPr lang="en-US" sz="2500" kern="1200"/>
        </a:p>
      </dsp:txBody>
      <dsp:txXfrm>
        <a:off x="1760796" y="3811899"/>
        <a:ext cx="4219373" cy="152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58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4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90BA-EA10-9B14-76DB-D52BD19A5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GB" sz="3200" dirty="0"/>
              <a:t>Soft Core Practical Project : </a:t>
            </a:r>
            <a:r>
              <a:rPr lang="en-GB" sz="3200" dirty="0" err="1"/>
              <a:t>PokeDex</a:t>
            </a:r>
            <a:r>
              <a:rPr lang="en-GB" sz="32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9BDC-6BBA-495E-F74D-04F54B9F7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By Viraj Patel</a:t>
            </a:r>
          </a:p>
        </p:txBody>
      </p:sp>
      <p:pic>
        <p:nvPicPr>
          <p:cNvPr id="4" name="Picture 3" descr="High angle view of a work table with a laptop">
            <a:extLst>
              <a:ext uri="{FF2B5EF4-FFF2-40B4-BE49-F238E27FC236}">
                <a16:creationId xmlns:a16="http://schemas.microsoft.com/office/drawing/2014/main" id="{D427A038-ACE3-12B7-8CD1-F4AF64A66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4" r="2413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CD19-7C44-E9A3-39D6-971B7D84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C24F-C43D-1ECE-13EE-69D4EB4C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Completed most of the functionality</a:t>
            </a:r>
          </a:p>
          <a:p>
            <a:r>
              <a:rPr lang="en-GB" dirty="0"/>
              <a:t>Missed out of fetch data from the API to HTML page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80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97B4-8C02-0059-4618-FFFD0C51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2563-6DA6-EE96-6DC5-B9557C2C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functionality went well, got the main API to work and the connection between </a:t>
            </a:r>
            <a:r>
              <a:rPr lang="en-GB"/>
              <a:t>SpringBoot</a:t>
            </a:r>
            <a:r>
              <a:rPr lang="en-GB" dirty="0"/>
              <a:t> and the localhost worked</a:t>
            </a:r>
          </a:p>
          <a:p>
            <a:r>
              <a:rPr lang="en-GB" dirty="0"/>
              <a:t>Understanding improved, of most concepts</a:t>
            </a:r>
          </a:p>
          <a:p>
            <a:r>
              <a:rPr lang="en-GB" dirty="0"/>
              <a:t>Time management – could have finished my data fetching and designing my HTML page</a:t>
            </a:r>
          </a:p>
        </p:txBody>
      </p:sp>
    </p:spTree>
    <p:extLst>
      <p:ext uri="{BB962C8B-B14F-4D97-AF65-F5344CB8AC3E}">
        <p14:creationId xmlns:p14="http://schemas.microsoft.com/office/powerpoint/2010/main" val="3750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FF32B-F132-2098-A3F7-DE2D8C2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9DDF7-8371-E94B-E9F5-D989CCFB1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44904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4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D0B0-A25A-67EB-B435-77FE68EA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985B65-3E81-7B87-9F23-D2414E91F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60527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72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57DF-4E7D-9CB0-541D-2A179CEA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Board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270EA2-A14C-8492-285A-DDDC0F4F9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3" b="11174"/>
          <a:stretch/>
        </p:blipFill>
        <p:spPr>
          <a:xfrm>
            <a:off x="2334415" y="2314575"/>
            <a:ext cx="7510977" cy="3952876"/>
          </a:xfrm>
        </p:spPr>
      </p:pic>
    </p:spTree>
    <p:extLst>
      <p:ext uri="{BB962C8B-B14F-4D97-AF65-F5344CB8AC3E}">
        <p14:creationId xmlns:p14="http://schemas.microsoft.com/office/powerpoint/2010/main" val="419685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A7B2-923D-9FD1-631C-40482E4E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EA52A3FE-3A06-0258-B55F-796A10076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2071589"/>
            <a:ext cx="6780578" cy="4589562"/>
          </a:xfrm>
        </p:spPr>
      </p:pic>
    </p:spTree>
    <p:extLst>
      <p:ext uri="{BB962C8B-B14F-4D97-AF65-F5344CB8AC3E}">
        <p14:creationId xmlns:p14="http://schemas.microsoft.com/office/powerpoint/2010/main" val="243115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25B7-9ADC-E4F6-146D-0234B3C7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CC4D982-67F9-D086-2296-3111FD069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1923152"/>
            <a:ext cx="6611995" cy="4145553"/>
          </a:xfrm>
        </p:spPr>
      </p:pic>
    </p:spTree>
    <p:extLst>
      <p:ext uri="{BB962C8B-B14F-4D97-AF65-F5344CB8AC3E}">
        <p14:creationId xmlns:p14="http://schemas.microsoft.com/office/powerpoint/2010/main" val="338738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D251-3E33-97B7-FB2F-0AD62FB7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CF97D8-8F22-FE6E-58B6-42D4B4889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5" y="1667497"/>
            <a:ext cx="5640461" cy="4656863"/>
          </a:xfrm>
        </p:spPr>
      </p:pic>
    </p:spTree>
    <p:extLst>
      <p:ext uri="{BB962C8B-B14F-4D97-AF65-F5344CB8AC3E}">
        <p14:creationId xmlns:p14="http://schemas.microsoft.com/office/powerpoint/2010/main" val="230901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500E-3D7C-281E-1959-39F494A6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FC15-81B7-D8AA-A4C3-78D74A81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Updated git on a table basis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07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62608-FEB8-14A4-9BD7-07E0FCD2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GB" dirty="0"/>
              <a:t>Consultant Journey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C4036-4EF5-B0B9-A7DC-9D1709DCB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989421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64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B9DBC-3411-5787-A157-2545192C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Demonstration</a:t>
            </a:r>
            <a:br>
              <a:rPr lang="en-US" sz="6000"/>
            </a:b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90310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ismaticVTI">
  <a:themeElements>
    <a:clrScheme name="AnalogousFromLightSeed_2SEEDS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7F94BA"/>
      </a:accent1>
      <a:accent2>
        <a:srgbClr val="7AA9B7"/>
      </a:accent2>
      <a:accent3>
        <a:srgbClr val="9996C6"/>
      </a:accent3>
      <a:accent4>
        <a:srgbClr val="BA8B7F"/>
      </a:accent4>
      <a:accent5>
        <a:srgbClr val="B6A17D"/>
      </a:accent5>
      <a:accent6>
        <a:srgbClr val="A5A772"/>
      </a:accent6>
      <a:hlink>
        <a:srgbClr val="95805A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Aharoni</vt:lpstr>
      <vt:lpstr>Arial</vt:lpstr>
      <vt:lpstr>Avenir Next LT Pro</vt:lpstr>
      <vt:lpstr>PrismaticVTI</vt:lpstr>
      <vt:lpstr>Soft Core Practical Project : PokeDex </vt:lpstr>
      <vt:lpstr>Introduction</vt:lpstr>
      <vt:lpstr>Project Management Board</vt:lpstr>
      <vt:lpstr>Risk Assessment</vt:lpstr>
      <vt:lpstr>ERD </vt:lpstr>
      <vt:lpstr>UML</vt:lpstr>
      <vt:lpstr>CI</vt:lpstr>
      <vt:lpstr>Consultant Journey</vt:lpstr>
      <vt:lpstr>Demonstration </vt:lpstr>
      <vt:lpstr>Sprint Review</vt:lpstr>
      <vt:lpstr>Sprint Retrospective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Project : Inventory Management System</dc:title>
  <dc:creator>Viraj Patel</dc:creator>
  <cp:lastModifiedBy>Viraj Patel</cp:lastModifiedBy>
  <cp:revision>4</cp:revision>
  <dcterms:created xsi:type="dcterms:W3CDTF">2022-07-25T05:15:31Z</dcterms:created>
  <dcterms:modified xsi:type="dcterms:W3CDTF">2022-08-17T12:09:47Z</dcterms:modified>
</cp:coreProperties>
</file>