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959C-A289-B0AF-EE95-119586B3A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5E9C6-8252-208D-C0FD-FE037BDCD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ACDC-8E5A-1AA3-E483-A0772AAF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ED33-D023-4490-A98B-468AD9F3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40E3-FC7A-FA37-B772-3DE666F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9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2D5-66A9-87E7-B4AC-7DE3C765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23146-5D81-ADCD-FC76-9E842CF6B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3D35-2A25-2D63-915C-8CD0295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8758-914B-70EC-CB15-147E91E3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F87-B80E-4F0D-125B-8D74AD46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7758D-1376-E912-9879-DADBA760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BDF6-A2B7-BCD8-51EA-F5E48542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2DFA-3FCA-4B5F-D494-935A03AC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FB81-BBC7-F6EF-AFB7-7F506228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1ACB-AA3D-58F0-1D7F-06F8F81B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D5DF-59ED-E8FE-BCD2-4C6AC7E1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4935-1BDF-2DD4-AE84-1AC11B9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41E3-9B77-FA78-1B56-57C6120B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69D4-FCB6-B2A0-4DD5-27922DFD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1F9D-E9E3-9467-B82E-6B3D352E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2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38E5-3753-4513-2697-3F7AC2C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6851-DAAA-0AD7-5209-FB4DC66D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E2BC-9D8F-11B5-3DE6-BC9415A7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A3B7-AF85-F096-4A31-92DB6B70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2281-3DF8-6339-700A-855314D4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C37F-E080-CF91-DE3E-D35F11BF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C412-32F1-CAF3-3AB6-0A6A53EFB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A98D-2565-2716-C3BF-71CE017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9DCAE-F66B-4711-603E-561DB740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462DA-987B-C363-777F-239A18E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C2E3-6363-DCB8-E2D7-89BD89E3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0136-8C81-C1C1-A556-9EA69814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4836-0BD2-2801-3627-7287AF49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68D8-77A2-028A-4BA2-214814023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58A-8A98-4A00-D057-25218B340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6518-74B5-E5FE-2290-79E17CE6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3DB39-2A8D-F009-A205-A53228BD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F0BD-50AC-413C-3842-E9055E67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0A556-456C-2DBB-2E62-8F10B72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6D6-8F4A-E98D-939C-6496B840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5B8C5-54C8-ADB9-9EE2-A3BCB860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1E67-8894-204A-21E2-AD3BBB1F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912C-E9EB-3493-88FA-240FDD84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B738B-ABE6-306C-A76D-39F6F596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97FAB-D117-C01E-ED1C-AE0F6299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B81F-8B21-BF4B-7D02-DC7EFB11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9C5E-AFDF-8637-AD14-BFBDAA07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61F8-9003-17BE-64EE-46F30B38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FE24E-3FC5-EC31-06AC-8A536379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0748-67EB-33A2-36A6-A2F594EC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C98-3E21-92B7-57BD-B3E85D6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7396A-B52D-45BA-83B4-07D20650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F97-84FB-8A9E-79D7-0F9C4087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91DF5-20D7-C23A-0AEA-08BFF070B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B07C3-758F-CD58-5C19-95CD3A7A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4B56-DE6D-5406-5440-9790877E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FA5FB-0E29-A484-F2A4-3E2A1A8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2CEC-5BE7-C3F1-5EA2-FB7C52A2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7164C-74EC-02B7-5C9B-03C8F9B9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A529-2936-C24B-E63D-AC6EC092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78A4-99BA-5332-56A2-204F37066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1C6-D6B7-446F-A90F-F81F122CFA2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1C94-D064-DB55-2DE1-3EA77CCFE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E137-B9CE-7519-0F90-0C5E37600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F78F-F651-4C4B-B2FC-E7FE6A4B0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A181-0851-037B-4E0D-062D9D090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17,18,24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3B06-1827-CBAA-EE37-94AFC2AE3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Viraj Shankar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75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3488-70F3-CAB1-C1DD-7C9B60D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Waste Collection, Management, and Recycling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6429-A245-F776-124A-16F6D65D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Dashboard for Waste Collection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Visualization:</a:t>
            </a:r>
            <a:r>
              <a:rPr lang="en-US" dirty="0"/>
              <a:t> Display data on waste collection schedules, the amount of waste collected, and the recycling rates using charts and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 Integration:</a:t>
            </a:r>
            <a:r>
              <a:rPr lang="en-US" dirty="0"/>
              <a:t> Show smart bins or collection points on a map, with real-time updates on their status (full, empty, in maintenance).</a:t>
            </a:r>
          </a:p>
          <a:p>
            <a:pPr marL="0" indent="0">
              <a:buNone/>
            </a:pPr>
            <a:r>
              <a:rPr lang="en-US" b="1" dirty="0"/>
              <a:t>3. Waste Categorization and Recycling Guides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Waste Sorting:</a:t>
            </a:r>
            <a:r>
              <a:rPr lang="en-US" dirty="0"/>
              <a:t> A section that educates users on how to sort waste properly for recycling, with clickable icons for various waste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Recycling Tips:</a:t>
            </a:r>
            <a:r>
              <a:rPr lang="en-US" dirty="0"/>
              <a:t> Guide for efficient recycling practices, including guidelines on e-waste, hazardous materials, and composting.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45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D477-C3D1-CD27-08C5-81EAE8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Child, Youth, Women, and Senior Citizens Welfare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D9E4-BD55-CD56-C483-1A3A80E6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Helpline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Emergency Helplines:</a:t>
            </a:r>
            <a:r>
              <a:rPr lang="en-US" dirty="0"/>
              <a:t> List emergency and helpline numbers (e.g., women’s safety, children’s protection, senior citizen care) prominently.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that can be filled in order to lodge complaints or to request help such as mental </a:t>
            </a:r>
            <a:r>
              <a:rPr lang="en-US" dirty="0" err="1"/>
              <a:t>help,etc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6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12F5-364A-8AD7-C67D-AE75CCFD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Awareness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7466-C48A-21BE-E0C1-54D5504F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Report Animal Cruelty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Anonymous Reporting System:</a:t>
            </a:r>
            <a:r>
              <a:rPr lang="en-US" dirty="0"/>
              <a:t> Create an easy-to-use form for users to report cases of animal cruelty or abuse.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Lost and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Lost Pet Alerts:</a:t>
            </a:r>
            <a:r>
              <a:rPr lang="en-US" dirty="0"/>
              <a:t> Let users post details and photos of lost pets, and list found animals.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3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17,18,24</vt:lpstr>
      <vt:lpstr>Smart Waste Collection, Management, and Recycling Programs</vt:lpstr>
      <vt:lpstr>Child, Youth, Women, and Senior Citizens Welfare Programs</vt:lpstr>
      <vt:lpstr>Animal Awareness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shankar</dc:creator>
  <cp:lastModifiedBy>viraj shankar</cp:lastModifiedBy>
  <cp:revision>2</cp:revision>
  <dcterms:created xsi:type="dcterms:W3CDTF">2024-10-03T14:46:55Z</dcterms:created>
  <dcterms:modified xsi:type="dcterms:W3CDTF">2024-10-03T16:07:57Z</dcterms:modified>
</cp:coreProperties>
</file>