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Mohapatra" userId="abb5c7f9d847a7db" providerId="LiveId" clId="{4CEADEAF-F9BC-46DF-9A8B-EF1E40F01D80}"/>
    <pc:docChg chg="undo custSel addSld delSld modSld">
      <pc:chgData name="Swati Mohapatra" userId="abb5c7f9d847a7db" providerId="LiveId" clId="{4CEADEAF-F9BC-46DF-9A8B-EF1E40F01D80}" dt="2021-11-27T21:33:00.028" v="280" actId="20577"/>
      <pc:docMkLst>
        <pc:docMk/>
      </pc:docMkLst>
      <pc:sldChg chg="addSp modSp mod">
        <pc:chgData name="Swati Mohapatra" userId="abb5c7f9d847a7db" providerId="LiveId" clId="{4CEADEAF-F9BC-46DF-9A8B-EF1E40F01D80}" dt="2021-11-27T06:25:33.623" v="208" actId="1076"/>
        <pc:sldMkLst>
          <pc:docMk/>
          <pc:sldMk cId="347835924" sldId="256"/>
        </pc:sldMkLst>
        <pc:spChg chg="mod">
          <ac:chgData name="Swati Mohapatra" userId="abb5c7f9d847a7db" providerId="LiveId" clId="{4CEADEAF-F9BC-46DF-9A8B-EF1E40F01D80}" dt="2021-11-27T06:25:28.784" v="207" actId="1076"/>
          <ac:spMkLst>
            <pc:docMk/>
            <pc:sldMk cId="347835924" sldId="256"/>
            <ac:spMk id="2" creationId="{0C8D82DF-3D36-4A78-B716-AF6F667D3C7F}"/>
          </ac:spMkLst>
        </pc:spChg>
        <pc:spChg chg="mod">
          <ac:chgData name="Swati Mohapatra" userId="abb5c7f9d847a7db" providerId="LiveId" clId="{4CEADEAF-F9BC-46DF-9A8B-EF1E40F01D80}" dt="2021-11-27T06:25:33.623" v="208" actId="1076"/>
          <ac:spMkLst>
            <pc:docMk/>
            <pc:sldMk cId="347835924" sldId="256"/>
            <ac:spMk id="3" creationId="{7266D79E-0BF0-4230-B340-9238A5A11E4A}"/>
          </ac:spMkLst>
        </pc:spChg>
        <pc:spChg chg="mod">
          <ac:chgData name="Swati Mohapatra" userId="abb5c7f9d847a7db" providerId="LiveId" clId="{4CEADEAF-F9BC-46DF-9A8B-EF1E40F01D80}" dt="2021-11-27T06:25:07.989" v="204" actId="14100"/>
          <ac:spMkLst>
            <pc:docMk/>
            <pc:sldMk cId="347835924" sldId="256"/>
            <ac:spMk id="4" creationId="{74C42CFD-7A98-4A8F-A01F-E88C73C1E1C3}"/>
          </ac:spMkLst>
        </pc:spChg>
        <pc:picChg chg="add mod">
          <ac:chgData name="Swati Mohapatra" userId="abb5c7f9d847a7db" providerId="LiveId" clId="{4CEADEAF-F9BC-46DF-9A8B-EF1E40F01D80}" dt="2021-11-27T06:24:43.739" v="202" actId="1076"/>
          <ac:picMkLst>
            <pc:docMk/>
            <pc:sldMk cId="347835924" sldId="256"/>
            <ac:picMk id="1026" creationId="{22849500-3738-4353-8257-BB95891A0999}"/>
          </ac:picMkLst>
        </pc:picChg>
      </pc:sldChg>
      <pc:sldChg chg="modSp new mod">
        <pc:chgData name="Swati Mohapatra" userId="abb5c7f9d847a7db" providerId="LiveId" clId="{4CEADEAF-F9BC-46DF-9A8B-EF1E40F01D80}" dt="2021-11-27T05:53:05.350" v="138" actId="115"/>
        <pc:sldMkLst>
          <pc:docMk/>
          <pc:sldMk cId="2328599371" sldId="257"/>
        </pc:sldMkLst>
        <pc:spChg chg="mod">
          <ac:chgData name="Swati Mohapatra" userId="abb5c7f9d847a7db" providerId="LiveId" clId="{4CEADEAF-F9BC-46DF-9A8B-EF1E40F01D80}" dt="2021-11-27T05:53:05.350" v="138" actId="115"/>
          <ac:spMkLst>
            <pc:docMk/>
            <pc:sldMk cId="2328599371" sldId="257"/>
            <ac:spMk id="2" creationId="{E67218CA-B6E8-47E0-A209-8D67116D48F4}"/>
          </ac:spMkLst>
        </pc:spChg>
        <pc:spChg chg="mod">
          <ac:chgData name="Swati Mohapatra" userId="abb5c7f9d847a7db" providerId="LiveId" clId="{4CEADEAF-F9BC-46DF-9A8B-EF1E40F01D80}" dt="2021-11-27T05:41:39.273" v="57" actId="20577"/>
          <ac:spMkLst>
            <pc:docMk/>
            <pc:sldMk cId="2328599371" sldId="257"/>
            <ac:spMk id="3" creationId="{328CB228-5F20-46AE-BC03-E7B6AF6E237F}"/>
          </ac:spMkLst>
        </pc:spChg>
      </pc:sldChg>
      <pc:sldChg chg="addSp modSp new mod">
        <pc:chgData name="Swati Mohapatra" userId="abb5c7f9d847a7db" providerId="LiveId" clId="{4CEADEAF-F9BC-46DF-9A8B-EF1E40F01D80}" dt="2021-11-27T06:19:28.531" v="187" actId="1076"/>
        <pc:sldMkLst>
          <pc:docMk/>
          <pc:sldMk cId="3810547979" sldId="258"/>
        </pc:sldMkLst>
        <pc:spChg chg="mod">
          <ac:chgData name="Swati Mohapatra" userId="abb5c7f9d847a7db" providerId="LiveId" clId="{4CEADEAF-F9BC-46DF-9A8B-EF1E40F01D80}" dt="2021-11-27T05:52:58.290" v="137" actId="115"/>
          <ac:spMkLst>
            <pc:docMk/>
            <pc:sldMk cId="3810547979" sldId="258"/>
            <ac:spMk id="2" creationId="{0CCD8E73-28F0-4170-BCF5-A7B27A185B41}"/>
          </ac:spMkLst>
        </pc:spChg>
        <pc:spChg chg="mod">
          <ac:chgData name="Swati Mohapatra" userId="abb5c7f9d847a7db" providerId="LiveId" clId="{4CEADEAF-F9BC-46DF-9A8B-EF1E40F01D80}" dt="2021-11-27T06:19:28.531" v="187" actId="1076"/>
          <ac:spMkLst>
            <pc:docMk/>
            <pc:sldMk cId="3810547979" sldId="258"/>
            <ac:spMk id="3" creationId="{CD46E021-CDD0-45F7-AFDA-23771028AF69}"/>
          </ac:spMkLst>
        </pc:spChg>
        <pc:picChg chg="add mod">
          <ac:chgData name="Swati Mohapatra" userId="abb5c7f9d847a7db" providerId="LiveId" clId="{4CEADEAF-F9BC-46DF-9A8B-EF1E40F01D80}" dt="2021-11-27T06:19:06.774" v="186" actId="14861"/>
          <ac:picMkLst>
            <pc:docMk/>
            <pc:sldMk cId="3810547979" sldId="258"/>
            <ac:picMk id="5" creationId="{2C26199A-F374-46B2-B382-C991916C9DCC}"/>
          </ac:picMkLst>
        </pc:picChg>
      </pc:sldChg>
      <pc:sldChg chg="modSp new mod">
        <pc:chgData name="Swati Mohapatra" userId="abb5c7f9d847a7db" providerId="LiveId" clId="{4CEADEAF-F9BC-46DF-9A8B-EF1E40F01D80}" dt="2021-11-27T06:04:15.235" v="174" actId="255"/>
        <pc:sldMkLst>
          <pc:docMk/>
          <pc:sldMk cId="1989358644" sldId="259"/>
        </pc:sldMkLst>
        <pc:spChg chg="mod">
          <ac:chgData name="Swati Mohapatra" userId="abb5c7f9d847a7db" providerId="LiveId" clId="{4CEADEAF-F9BC-46DF-9A8B-EF1E40F01D80}" dt="2021-11-27T05:52:48.941" v="136" actId="115"/>
          <ac:spMkLst>
            <pc:docMk/>
            <pc:sldMk cId="1989358644" sldId="259"/>
            <ac:spMk id="2" creationId="{0F7DDE78-88CA-4998-B886-B17C142E29F5}"/>
          </ac:spMkLst>
        </pc:spChg>
        <pc:spChg chg="mod">
          <ac:chgData name="Swati Mohapatra" userId="abb5c7f9d847a7db" providerId="LiveId" clId="{4CEADEAF-F9BC-46DF-9A8B-EF1E40F01D80}" dt="2021-11-27T06:04:15.235" v="174" actId="255"/>
          <ac:spMkLst>
            <pc:docMk/>
            <pc:sldMk cId="1989358644" sldId="259"/>
            <ac:spMk id="3" creationId="{822FE599-EA9B-4D11-B3EA-F59EB8BC7FAF}"/>
          </ac:spMkLst>
        </pc:spChg>
      </pc:sldChg>
      <pc:sldChg chg="new del">
        <pc:chgData name="Swati Mohapatra" userId="abb5c7f9d847a7db" providerId="LiveId" clId="{4CEADEAF-F9BC-46DF-9A8B-EF1E40F01D80}" dt="2021-11-27T05:59:12.825" v="140" actId="680"/>
        <pc:sldMkLst>
          <pc:docMk/>
          <pc:sldMk cId="247566047" sldId="260"/>
        </pc:sldMkLst>
      </pc:sldChg>
      <pc:sldChg chg="delSp modSp new mod">
        <pc:chgData name="Swati Mohapatra" userId="abb5c7f9d847a7db" providerId="LiveId" clId="{4CEADEAF-F9BC-46DF-9A8B-EF1E40F01D80}" dt="2021-11-27T06:04:30.692" v="175" actId="255"/>
        <pc:sldMkLst>
          <pc:docMk/>
          <pc:sldMk cId="2971309762" sldId="260"/>
        </pc:sldMkLst>
        <pc:spChg chg="del">
          <ac:chgData name="Swati Mohapatra" userId="abb5c7f9d847a7db" providerId="LiveId" clId="{4CEADEAF-F9BC-46DF-9A8B-EF1E40F01D80}" dt="2021-11-27T05:59:28.634" v="142" actId="478"/>
          <ac:spMkLst>
            <pc:docMk/>
            <pc:sldMk cId="2971309762" sldId="260"/>
            <ac:spMk id="2" creationId="{9362737F-FC1A-487D-A069-ADC6886AFD8C}"/>
          </ac:spMkLst>
        </pc:spChg>
        <pc:spChg chg="mod">
          <ac:chgData name="Swati Mohapatra" userId="abb5c7f9d847a7db" providerId="LiveId" clId="{4CEADEAF-F9BC-46DF-9A8B-EF1E40F01D80}" dt="2021-11-27T06:04:30.692" v="175" actId="255"/>
          <ac:spMkLst>
            <pc:docMk/>
            <pc:sldMk cId="2971309762" sldId="260"/>
            <ac:spMk id="3" creationId="{0C5B1506-7CA0-4D31-AB15-3F58714A1398}"/>
          </ac:spMkLst>
        </pc:spChg>
      </pc:sldChg>
      <pc:sldChg chg="addSp delSp modSp new mod">
        <pc:chgData name="Swati Mohapatra" userId="abb5c7f9d847a7db" providerId="LiveId" clId="{4CEADEAF-F9BC-46DF-9A8B-EF1E40F01D80}" dt="2021-11-27T09:11:38.720" v="240" actId="14100"/>
        <pc:sldMkLst>
          <pc:docMk/>
          <pc:sldMk cId="4095381614" sldId="261"/>
        </pc:sldMkLst>
        <pc:spChg chg="mod">
          <ac:chgData name="Swati Mohapatra" userId="abb5c7f9d847a7db" providerId="LiveId" clId="{4CEADEAF-F9BC-46DF-9A8B-EF1E40F01D80}" dt="2021-11-27T07:29:49.815" v="223" actId="115"/>
          <ac:spMkLst>
            <pc:docMk/>
            <pc:sldMk cId="4095381614" sldId="261"/>
            <ac:spMk id="2" creationId="{102FC805-089D-4937-96A7-B086EFDB3A03}"/>
          </ac:spMkLst>
        </pc:spChg>
        <pc:spChg chg="del">
          <ac:chgData name="Swati Mohapatra" userId="abb5c7f9d847a7db" providerId="LiveId" clId="{4CEADEAF-F9BC-46DF-9A8B-EF1E40F01D80}" dt="2021-11-27T08:55:13.149" v="224" actId="22"/>
          <ac:spMkLst>
            <pc:docMk/>
            <pc:sldMk cId="4095381614" sldId="261"/>
            <ac:spMk id="3" creationId="{DACA6BB7-405F-4241-AFA3-A81A128E413C}"/>
          </ac:spMkLst>
        </pc:spChg>
        <pc:spChg chg="add del mod">
          <ac:chgData name="Swati Mohapatra" userId="abb5c7f9d847a7db" providerId="LiveId" clId="{4CEADEAF-F9BC-46DF-9A8B-EF1E40F01D80}" dt="2021-11-27T09:10:08.210" v="232" actId="22"/>
          <ac:spMkLst>
            <pc:docMk/>
            <pc:sldMk cId="4095381614" sldId="261"/>
            <ac:spMk id="7" creationId="{CC305055-A965-44BA-AD57-C89A51468BFB}"/>
          </ac:spMkLst>
        </pc:spChg>
        <pc:picChg chg="add del mod ord">
          <ac:chgData name="Swati Mohapatra" userId="abb5c7f9d847a7db" providerId="LiveId" clId="{4CEADEAF-F9BC-46DF-9A8B-EF1E40F01D80}" dt="2021-11-27T09:10:06.125" v="231" actId="478"/>
          <ac:picMkLst>
            <pc:docMk/>
            <pc:sldMk cId="4095381614" sldId="261"/>
            <ac:picMk id="5" creationId="{DEDE6B7A-26FB-4983-AB48-889C7415C08E}"/>
          </ac:picMkLst>
        </pc:picChg>
        <pc:picChg chg="add mod ord">
          <ac:chgData name="Swati Mohapatra" userId="abb5c7f9d847a7db" providerId="LiveId" clId="{4CEADEAF-F9BC-46DF-9A8B-EF1E40F01D80}" dt="2021-11-27T09:11:38.720" v="240" actId="14100"/>
          <ac:picMkLst>
            <pc:docMk/>
            <pc:sldMk cId="4095381614" sldId="261"/>
            <ac:picMk id="9" creationId="{04BB14AA-B309-4A51-AC34-4BDC15EEB71F}"/>
          </ac:picMkLst>
        </pc:picChg>
      </pc:sldChg>
      <pc:sldChg chg="modSp new mod">
        <pc:chgData name="Swati Mohapatra" userId="abb5c7f9d847a7db" providerId="LiveId" clId="{4CEADEAF-F9BC-46DF-9A8B-EF1E40F01D80}" dt="2021-11-27T21:33:00.028" v="280" actId="20577"/>
        <pc:sldMkLst>
          <pc:docMk/>
          <pc:sldMk cId="1599619551" sldId="262"/>
        </pc:sldMkLst>
        <pc:spChg chg="mod">
          <ac:chgData name="Swati Mohapatra" userId="abb5c7f9d847a7db" providerId="LiveId" clId="{4CEADEAF-F9BC-46DF-9A8B-EF1E40F01D80}" dt="2021-11-27T21:30:22.203" v="252" actId="115"/>
          <ac:spMkLst>
            <pc:docMk/>
            <pc:sldMk cId="1599619551" sldId="262"/>
            <ac:spMk id="2" creationId="{6219A6F0-4D0A-4F43-9FF1-0FB52D9AD4CE}"/>
          </ac:spMkLst>
        </pc:spChg>
        <pc:spChg chg="mod">
          <ac:chgData name="Swati Mohapatra" userId="abb5c7f9d847a7db" providerId="LiveId" clId="{4CEADEAF-F9BC-46DF-9A8B-EF1E40F01D80}" dt="2021-11-27T21:33:00.028" v="280" actId="20577"/>
          <ac:spMkLst>
            <pc:docMk/>
            <pc:sldMk cId="1599619551" sldId="262"/>
            <ac:spMk id="3" creationId="{66B8CA5A-98F9-4D7F-9BDE-2882F852F3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7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02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0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31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9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4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1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6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0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1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8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3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1CB0-D784-4C46-8D05-8FA0C979EC0E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2DF-3D36-4A78-B716-AF6F667D3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77282"/>
            <a:ext cx="8915399" cy="1273830"/>
          </a:xfrm>
        </p:spPr>
        <p:txBody>
          <a:bodyPr>
            <a:normAutofit/>
          </a:bodyPr>
          <a:lstStyle/>
          <a:p>
            <a:r>
              <a:rPr lang="en-IN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CSE561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D79E-0BF0-4230-B340-9238A5A1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689755"/>
            <a:ext cx="8915399" cy="1126283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COMPARISION BETWEEN PERFORMANCE OF DIFFERENT KINDS OF BATTERIES USED IN ROBOTIC VACUUM CLEANERS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42CFD-7A98-4A8F-A01F-E88C73C1E1C3}"/>
              </a:ext>
            </a:extLst>
          </p:cNvPr>
          <p:cNvSpPr txBox="1"/>
          <p:nvPr/>
        </p:nvSpPr>
        <p:spPr>
          <a:xfrm>
            <a:off x="2589211" y="2571805"/>
            <a:ext cx="829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BY:   SWATI MAHAPATRA</a:t>
            </a:r>
          </a:p>
          <a:p>
            <a:pPr algn="ctr"/>
            <a:r>
              <a:rPr lang="en-IN" dirty="0"/>
              <a:t>VIRAJ SONAJE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849500-3738-4353-8257-BB95891A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72" y="3429001"/>
            <a:ext cx="7408506" cy="302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18CA-B6E8-47E0-A209-8D67116D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B228-5F20-46AE-BC03-E7B6AF6E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robotic vacuum cleaner offers floor cleaning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vacuum cleaner must have: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battery performance - how long you can use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decision-making capability - how it cleans the surface without disturbing the surrounding objects or humans.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environments need different types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amount of work to be done thus maintaining battery levels while operating.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our motivation for this project.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9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8E73-28F0-4170-BCF5-A7B27A18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E021-CDD0-45F7-AFDA-23771028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0964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models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different kinds of batteries.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case studies : Comparing the performance of different battery types in Robotic vacuum cleaners when exposed to various constraints and environments.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199A-F374-46B2-B382-C991916C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61" y="3303037"/>
            <a:ext cx="5262466" cy="334968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105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DE78-88CA-4998-B886-B17C142E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E599-EA9B-4D11-B3EA-F59EB8BC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(Battery)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batteries as an energy source (considered as continuous energy supply)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its usage for every type of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actuators and sensors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which it is being used.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move the wheels of the bot.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operate the fan at the intake port.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35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1506-7CA0-4D31-AB15-3F58714A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18" y="929951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Consists of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(LiDAR) sensor - used to scan the room and create a virtual map of the space around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(IR) sensor - to detect obstacles and dust particles during the actual operation of the bot. 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control unit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to take in all the inputs from the sensors and guide the actuators of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0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C805-089D-4937-96A7-B086EFDB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Block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BB14AA-B309-4A51-AC34-4BDC15EEB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359" y="1530220"/>
            <a:ext cx="7137919" cy="4821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38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A6F0-4D0A-4F43-9FF1-0FB52D9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CA5A-98F9-4D7F-9BDE-2882F852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 is present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place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is present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 a direction according to the live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forward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6195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256</TotalTime>
  <Words>305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Presentation on CSE561 Project</vt:lpstr>
      <vt:lpstr>MOTIVATION</vt:lpstr>
      <vt:lpstr>OBJECTIVE</vt:lpstr>
      <vt:lpstr>SYSTEM DESCRIPTION</vt:lpstr>
      <vt:lpstr>PowerPoint Presentation</vt:lpstr>
      <vt:lpstr>Block Diagram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CSE561 Project</dc:title>
  <dc:creator>Swati Mohapatra</dc:creator>
  <cp:lastModifiedBy>Swati Mohapatra</cp:lastModifiedBy>
  <cp:revision>4</cp:revision>
  <dcterms:created xsi:type="dcterms:W3CDTF">2021-11-27T05:17:13Z</dcterms:created>
  <dcterms:modified xsi:type="dcterms:W3CDTF">2021-11-27T21:33:01Z</dcterms:modified>
</cp:coreProperties>
</file>