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raj Thakare" initials="VT" lastIdx="1" clrIdx="0">
    <p:extLst>
      <p:ext uri="{19B8F6BF-5375-455C-9EA6-DF929625EA0E}">
        <p15:presenceInfo xmlns:p15="http://schemas.microsoft.com/office/powerpoint/2012/main" userId="2422b0f98b0141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EA8D-ACEF-BEBE-7FBC-F8010085A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50D8B-C9C0-E881-345D-65F38C8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C2CF-BDDC-98A4-BCA1-E87A90A3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EF8A-792C-4BAE-A06D-3408EDD63AC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8A4B0-FC6F-D081-6E10-289DA544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97AFC-7621-02BB-9605-01FD5563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D51C-2087-433A-9EBF-DE07B915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7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5EEC-CB40-5120-9306-C4C92FC2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BCE05-7A84-A76D-AC18-31658F31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F0925-1B1A-2227-E99F-A29256ED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EF8A-792C-4BAE-A06D-3408EDD63AC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3D84F-451D-83A2-4894-EC043D77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0D5E7-12F5-7CEA-41B7-A2A90D05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D51C-2087-433A-9EBF-DE07B915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8E7D4-A3ED-21EB-04E2-4F890AE5C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CD0B6-CFDC-6C47-0D1C-45BE1F7DE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191A4-8DC9-0113-9611-1AB3217B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EF8A-792C-4BAE-A06D-3408EDD63AC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B2A8E-F491-54EF-DE6A-7335DBA6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64D0-A1F1-F111-E23F-92668A36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D51C-2087-433A-9EBF-DE07B915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0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A9BF-7F93-095F-8AFB-9234B7B6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2249-E1FC-10EA-E9D6-452D1CA61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6AF32-102D-07C8-B785-27ADB61F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EF8A-792C-4BAE-A06D-3408EDD63AC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0389-CF63-B50A-6026-F4B399CF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F732-8743-369C-F5C4-509CD380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D51C-2087-433A-9EBF-DE07B915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75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3C39-F571-3840-F80F-57CB486F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6037C-2015-1D24-914D-655D6763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6914-DEA3-70FA-85C8-CAD3A802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EF8A-792C-4BAE-A06D-3408EDD63AC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5D6EF-B8C0-C3AA-46F5-BDBA7414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7E6B-7DCD-EE9D-899B-296DFDA2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D51C-2087-433A-9EBF-DE07B915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18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463E-FD35-0F67-6B0B-31555D25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C9E0-3F6F-3D7E-8A86-B0234EFF6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4C497-5AEC-1FBF-AA8F-5C1F9077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9B46C-7A95-93C4-A2BD-9B05DD9C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EF8A-792C-4BAE-A06D-3408EDD63AC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E69D7-25E9-F6B9-10FD-D472C5CE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8CEFA-E805-94B6-053C-FB461AD2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D51C-2087-433A-9EBF-DE07B915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84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3EF5-59CC-F27A-C4AF-07902090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863D-17DC-440B-DBC7-06876579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5E902-E1B4-4482-61B8-A77031D8B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50879-FE27-9398-6A89-2DC06E2A9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B5F4B-AF9A-CAB7-C30E-391D27E09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68C22-B561-102C-7F4A-D8BF98F9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EF8A-792C-4BAE-A06D-3408EDD63AC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C1EB2-20D5-5652-0A3D-D84A4F62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D97CC-8528-8D34-FBC9-260C635E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D51C-2087-433A-9EBF-DE07B915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8940-4100-C53D-0D6D-F538D0B1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43466-D69A-1568-BDAE-D5AA8C6A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EF8A-792C-4BAE-A06D-3408EDD63AC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6764A-787C-5325-6AC1-A595D846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5AD23-6018-AE6F-A028-8B6D5506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D51C-2087-433A-9EBF-DE07B915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66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78B5F-1C0E-5729-C074-C3954EC0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EF8A-792C-4BAE-A06D-3408EDD63AC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86D81-6459-EEA1-8E84-C14ABCED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F5BF8-E24A-3AA7-CA7C-0DBC3F2A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D51C-2087-433A-9EBF-DE07B915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1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E7F6-8DA3-BD26-EF5F-224BCE00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BEDB-2556-5D79-FF36-D83AD55A7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05D50-6086-134E-E785-59A710EC5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524C7-464A-72B9-6812-E0005CDB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EF8A-792C-4BAE-A06D-3408EDD63AC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B816E-0699-E046-AD07-B53603DF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F4A08-91D4-B302-05D8-8875B034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D51C-2087-433A-9EBF-DE07B915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256E-E7CC-7E3C-41B9-11E20C87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4BA8A-B38B-CD6B-A552-A0764BD42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BEE68-82B9-3E9E-2341-5E31AA3A8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5F2F5-6EB4-7A9D-5CC0-FE4C7895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EF8A-792C-4BAE-A06D-3408EDD63AC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B022-53BC-39F6-6FA9-F9C04FD7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AAEFB-7E39-AD6C-CF42-A605C036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D51C-2087-433A-9EBF-DE07B915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BF8F4-443F-B837-9E35-57619A7D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E84D8-7CB3-DFE4-7307-92C7F9C87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57E5E-66EF-986D-FA9D-67387D84C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8EF8A-792C-4BAE-A06D-3408EDD63AC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9BEE-8A44-6D61-BE96-06C57A81C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C645C-61AB-6E74-F3A9-194118A11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D51C-2087-433A-9EBF-DE07B915C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5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3306-509F-ECAE-84FC-601A7B80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762000"/>
            <a:ext cx="7101840" cy="53340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TCS ION Project Schedule:-</a:t>
            </a:r>
            <a:br>
              <a:rPr lang="en-US" b="1" i="0" dirty="0">
                <a:solidFill>
                  <a:srgbClr val="FF0000"/>
                </a:solidFill>
                <a:effectLst/>
                <a:latin typeface="Söhne"/>
              </a:rPr>
            </a:br>
            <a:br>
              <a:rPr lang="en-US" b="1" i="0" dirty="0">
                <a:solidFill>
                  <a:srgbClr val="FF0000"/>
                </a:solidFill>
                <a:effectLst/>
                <a:latin typeface="Söhne"/>
              </a:rPr>
            </a:br>
            <a:r>
              <a:rPr lang="en-US" i="0" dirty="0">
                <a:effectLst/>
                <a:latin typeface="Söhne"/>
              </a:rPr>
              <a:t>“</a:t>
            </a:r>
            <a:r>
              <a:rPr lang="en-US" b="0" i="1" dirty="0">
                <a:solidFill>
                  <a:srgbClr val="374151"/>
                </a:solidFill>
                <a:effectLst/>
                <a:latin typeface="Sitka Heading" panose="02000505000000020004" pitchFamily="2" charset="0"/>
              </a:rPr>
              <a:t>Automate Sentiment Analysis of Textual Comments and Feedback.”</a:t>
            </a:r>
            <a:br>
              <a:rPr lang="en-US" b="0" i="1" dirty="0">
                <a:solidFill>
                  <a:srgbClr val="374151"/>
                </a:solidFill>
                <a:effectLst/>
                <a:latin typeface="Sitka Heading" panose="02000505000000020004" pitchFamily="2" charset="0"/>
              </a:rPr>
            </a:br>
            <a:br>
              <a:rPr lang="en-US" b="0" i="1" dirty="0">
                <a:solidFill>
                  <a:srgbClr val="374151"/>
                </a:solidFill>
                <a:effectLst/>
                <a:latin typeface="Sitka Heading" panose="02000505000000020004" pitchFamily="2" charset="0"/>
              </a:rPr>
            </a:br>
            <a:r>
              <a:rPr lang="en-US" b="0" i="1" u="sng" dirty="0">
                <a:effectLst/>
                <a:latin typeface="Sitka Heading" panose="02000505000000020004" pitchFamily="2" charset="0"/>
              </a:rPr>
              <a:t>-Viraj Vasudeo Thakare</a:t>
            </a:r>
            <a:endParaRPr lang="en-IN" b="1" i="1" u="sng" dirty="0">
              <a:latin typeface="Sitka Heading" panose="02000505000000020004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4A841-BF2F-BC1C-DEBB-3B3A800BD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61" y="1985038"/>
            <a:ext cx="5219139" cy="2887924"/>
          </a:xfrm>
        </p:spPr>
      </p:pic>
    </p:spTree>
    <p:extLst>
      <p:ext uri="{BB962C8B-B14F-4D97-AF65-F5344CB8AC3E}">
        <p14:creationId xmlns:p14="http://schemas.microsoft.com/office/powerpoint/2010/main" val="371578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F10D-8EBE-9CEE-5345-05828534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32 to Day 40</a:t>
            </a:r>
            <a:br>
              <a:rPr lang="en-US" dirty="0"/>
            </a:br>
            <a:r>
              <a:rPr lang="en-US" dirty="0"/>
              <a:t>(“</a:t>
            </a:r>
            <a:r>
              <a:rPr lang="en-IN" i="0" dirty="0">
                <a:effectLst/>
                <a:latin typeface="Söhne"/>
              </a:rPr>
              <a:t>Optimization &amp; Code Review</a:t>
            </a:r>
            <a:r>
              <a:rPr lang="en-US" dirty="0"/>
              <a:t>”)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CBE1-7153-540A-E9FE-B8019E885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IN" b="1" u="sng" dirty="0"/>
              <a:t>11/10/2023 </a:t>
            </a:r>
            <a:r>
              <a:rPr lang="en-IN" b="1" u="sng" dirty="0">
                <a:solidFill>
                  <a:srgbClr val="FF0000"/>
                </a:solidFill>
              </a:rPr>
              <a:t>to</a:t>
            </a:r>
            <a:r>
              <a:rPr lang="en-IN" b="1" u="sng" dirty="0"/>
              <a:t> 19/10/2023</a:t>
            </a:r>
          </a:p>
          <a:p>
            <a:pPr marL="0" indent="0">
              <a:buNone/>
            </a:pPr>
            <a:endParaRPr lang="en-IN" b="1" u="sng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Identify areas for code optimization.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Implement performance improvements.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Review the code with key stakeholders.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Obtain final approval for the project.</a:t>
            </a:r>
          </a:p>
          <a:p>
            <a:pPr marL="0" indent="0">
              <a:buNone/>
            </a:pP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99328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A2DB-D1CA-4923-6577-E8EDC762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Day 41</a:t>
            </a:r>
            <a:br>
              <a:rPr lang="en-US" dirty="0"/>
            </a:br>
            <a:r>
              <a:rPr lang="en-US" dirty="0"/>
              <a:t>(“</a:t>
            </a:r>
            <a:r>
              <a:rPr lang="en-IN" i="0" dirty="0">
                <a:effectLst/>
                <a:latin typeface="Söhne"/>
              </a:rPr>
              <a:t>Final Testing &amp; Project PPT </a:t>
            </a:r>
            <a:r>
              <a:rPr lang="en-US" dirty="0"/>
              <a:t>”)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D817-6AD1-8D58-9BB9-D8457EDFA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u="sng" dirty="0"/>
              <a:t>20/10/2023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öhne"/>
              </a:rPr>
              <a:t>Final Testing and Verification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Conduct a final round of testing to ensure that all components of your code are functioning correctly. This includes testing for any recent updates or changes.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Söhne"/>
              </a:rPr>
              <a:t>Schedule Presentation: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Create a PowerPoint presentation summarizing the project schedule and timeline, highlighting milestones and achievements.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08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EF66-6E31-BE63-FBA7-8E8D5E1C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Day 1 to Day 3 </a:t>
            </a:r>
            <a:br>
              <a:rPr lang="en-US" dirty="0"/>
            </a:br>
            <a:r>
              <a:rPr lang="en-US" dirty="0"/>
              <a:t>(“</a:t>
            </a:r>
            <a:r>
              <a:rPr lang="en-IN" i="0" dirty="0">
                <a:solidFill>
                  <a:srgbClr val="374151"/>
                </a:solidFill>
                <a:effectLst/>
                <a:latin typeface="Söhne"/>
              </a:rPr>
              <a:t>Project Initiation</a:t>
            </a:r>
            <a:r>
              <a:rPr lang="en-US" dirty="0"/>
              <a:t>”)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2821-9FD7-960C-C971-44DBC8ED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7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7/09/2023 </a:t>
            </a:r>
            <a:r>
              <a:rPr lang="en-US" b="1" u="sng" dirty="0">
                <a:solidFill>
                  <a:srgbClr val="FF0000"/>
                </a:solidFill>
              </a:rPr>
              <a:t>to</a:t>
            </a:r>
            <a:r>
              <a:rPr lang="en-US" b="1" u="sng" dirty="0"/>
              <a:t> 10/09/2023</a:t>
            </a:r>
          </a:p>
          <a:p>
            <a:pPr marL="0" indent="0">
              <a:buNone/>
            </a:pPr>
            <a:endParaRPr lang="en-US" b="1" u="sng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Define project objectives and scope.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Identify key stakeholders.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Create a project plan and timeline.</a:t>
            </a:r>
          </a:p>
          <a:p>
            <a:pPr marL="0" indent="0">
              <a:buNone/>
            </a:pP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2688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DF78-473B-EA7D-9FBA-032974C5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 to Day 6 </a:t>
            </a:r>
            <a:br>
              <a:rPr lang="en-US" dirty="0"/>
            </a:br>
            <a:r>
              <a:rPr lang="en-US" dirty="0"/>
              <a:t>(“</a:t>
            </a:r>
            <a:r>
              <a:rPr lang="en-IN" i="0" dirty="0">
                <a:effectLst/>
                <a:latin typeface="Söhne"/>
              </a:rPr>
              <a:t>Requirements Gathering”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9CD0-7E83-C298-5531-641C46B13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11/09/2023 </a:t>
            </a:r>
            <a:r>
              <a:rPr lang="en-US" b="1" u="sng" dirty="0">
                <a:solidFill>
                  <a:srgbClr val="FF0000"/>
                </a:solidFill>
              </a:rPr>
              <a:t>to</a:t>
            </a:r>
            <a:r>
              <a:rPr lang="en-US" b="1" u="sng" dirty="0"/>
              <a:t> 13/09/2023</a:t>
            </a:r>
          </a:p>
          <a:p>
            <a:pPr marL="0" indent="0">
              <a:buNone/>
            </a:pPr>
            <a:endParaRPr lang="en-US" b="1" u="sng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Collect and document the requirements for sentiment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Identify data sources for comments and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Collect(Download) Datasets from “Kaggle”.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Install important Libraries 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in PyCharm.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82465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91B6-C835-E3E2-59CB-A549FB7F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7 to Day 9 </a:t>
            </a:r>
            <a:br>
              <a:rPr lang="en-US" dirty="0"/>
            </a:br>
            <a:r>
              <a:rPr lang="en-US" dirty="0"/>
              <a:t>(“</a:t>
            </a:r>
            <a:r>
              <a:rPr lang="en-IN" i="0" dirty="0">
                <a:effectLst/>
                <a:latin typeface="Söhne"/>
              </a:rPr>
              <a:t>Data Collection and Preprocessing”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5957-66D2-315D-1092-1339D59A1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IN" b="1" u="sng" dirty="0"/>
              <a:t>14/09/2023 </a:t>
            </a:r>
            <a:r>
              <a:rPr lang="en-IN" b="1" u="sng" dirty="0">
                <a:solidFill>
                  <a:srgbClr val="FF0000"/>
                </a:solidFill>
              </a:rPr>
              <a:t>to</a:t>
            </a:r>
            <a:r>
              <a:rPr lang="en-IN" b="1" u="sng" dirty="0"/>
              <a:t> 16/09/2023</a:t>
            </a:r>
          </a:p>
          <a:p>
            <a:pPr marL="0" indent="0">
              <a:buNone/>
            </a:pPr>
            <a:endParaRPr lang="en-IN" b="1" u="sng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Gather the necessary textual comments and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Preprocess the data, including cleaning and formatting.</a:t>
            </a:r>
          </a:p>
          <a:p>
            <a:pPr marL="0" indent="0">
              <a:buNone/>
            </a:pP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47828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B5FD-621F-B5A5-39DC-19F3AB00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Day 9 to Day 15</a:t>
            </a:r>
            <a:br>
              <a:rPr lang="en-US" dirty="0"/>
            </a:br>
            <a:r>
              <a:rPr lang="en-US" dirty="0"/>
              <a:t>(“</a:t>
            </a:r>
            <a:r>
              <a:rPr lang="en-IN" sz="4000" i="0" dirty="0">
                <a:effectLst/>
                <a:latin typeface="Söhne"/>
              </a:rPr>
              <a:t>Sentiment Analysis Deployment and Monitoring</a:t>
            </a:r>
            <a:r>
              <a:rPr lang="en-US" dirty="0"/>
              <a:t>”)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634-0305-7376-8AF3-FE9826263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u="sng" dirty="0"/>
              <a:t>17/09/2023 </a:t>
            </a:r>
            <a:r>
              <a:rPr lang="en-US" b="1" u="sng" dirty="0">
                <a:solidFill>
                  <a:srgbClr val="FF0000"/>
                </a:solidFill>
              </a:rPr>
              <a:t>to</a:t>
            </a:r>
            <a:r>
              <a:rPr lang="en-US" b="1" u="sng" dirty="0"/>
              <a:t> 22/09/2023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Train and test the model using the collected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Develop or select a sentiment analysis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and test the sentiment analysis algorithm.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Optimize the model for performance.</a:t>
            </a:r>
          </a:p>
          <a:p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7026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B542-9D4A-BFB4-F00A-C0331E82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16 to Day 19</a:t>
            </a:r>
            <a:br>
              <a:rPr lang="en-US" dirty="0"/>
            </a:br>
            <a:r>
              <a:rPr lang="en-US" dirty="0"/>
              <a:t>(“</a:t>
            </a:r>
            <a:r>
              <a:rPr lang="en-IN" sz="4000" i="0" dirty="0">
                <a:effectLst/>
                <a:latin typeface="Söhne"/>
              </a:rPr>
              <a:t>Model Integration</a:t>
            </a:r>
            <a:r>
              <a:rPr lang="en-US" dirty="0"/>
              <a:t>”)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08F4-5DEF-0D4F-CC15-389F5AB6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u="sng" dirty="0"/>
          </a:p>
          <a:p>
            <a:pPr marL="0" indent="0">
              <a:buNone/>
            </a:pPr>
            <a:r>
              <a:rPr lang="en-IN" b="1" u="sng" dirty="0"/>
              <a:t>23/09/2023 </a:t>
            </a:r>
            <a:r>
              <a:rPr lang="en-IN" b="1" u="sng" dirty="0">
                <a:solidFill>
                  <a:srgbClr val="FF0000"/>
                </a:solidFill>
              </a:rPr>
              <a:t>to</a:t>
            </a:r>
            <a:r>
              <a:rPr lang="en-IN" b="1" u="sng" dirty="0"/>
              <a:t> 26/09/2023</a:t>
            </a:r>
          </a:p>
          <a:p>
            <a:pPr marL="0" indent="0">
              <a:buNone/>
            </a:pPr>
            <a:endParaRPr lang="en-IN" b="1" u="sng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 the sentiment analysis model into the codebase.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compatibility with the data preprocessing scripts.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Test the integrated model.</a:t>
            </a:r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86503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B12C-4DFF-16C5-0490-776DDD90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19 to Day 22</a:t>
            </a:r>
            <a:br>
              <a:rPr lang="en-US" dirty="0"/>
            </a:br>
            <a:r>
              <a:rPr lang="en-US" dirty="0"/>
              <a:t>(“</a:t>
            </a:r>
            <a:r>
              <a:rPr lang="en-IN" i="0" dirty="0">
                <a:effectLst/>
                <a:latin typeface="Söhne"/>
              </a:rPr>
              <a:t>Testing and Quality Assurance</a:t>
            </a:r>
            <a:r>
              <a:rPr lang="en-US" dirty="0"/>
              <a:t>”)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FFF8-3C67-6F48-054C-B598CD75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27/09/2023 </a:t>
            </a:r>
            <a:r>
              <a:rPr lang="en-US" b="1" u="sng" dirty="0">
                <a:solidFill>
                  <a:srgbClr val="FF0000"/>
                </a:solidFill>
              </a:rPr>
              <a:t>to</a:t>
            </a:r>
            <a:r>
              <a:rPr lang="en-US" b="1" u="sng" dirty="0"/>
              <a:t> 30/09/2023</a:t>
            </a:r>
          </a:p>
          <a:p>
            <a:pPr marL="0" indent="0">
              <a:buNone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Conduct extensive testing to identify and fix any issues in the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Verify the accuracy and reliability of sentiment analysis results.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0090-79DB-D325-EE9F-55DB0E39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22 to Day  25</a:t>
            </a:r>
            <a:br>
              <a:rPr lang="en-US" dirty="0"/>
            </a:br>
            <a:r>
              <a:rPr lang="en-US" dirty="0"/>
              <a:t>(“</a:t>
            </a:r>
            <a:r>
              <a:rPr lang="en-IN" i="0" dirty="0">
                <a:effectLst/>
                <a:latin typeface="Söhne"/>
              </a:rPr>
              <a:t>Deployment and Monitoring</a:t>
            </a:r>
            <a:r>
              <a:rPr lang="en-US" dirty="0"/>
              <a:t>”)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AC1A-F6F8-159A-9381-106EE130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1/10/2023 </a:t>
            </a:r>
            <a:r>
              <a:rPr lang="en-US" b="1" u="sng" dirty="0">
                <a:solidFill>
                  <a:srgbClr val="FF0000"/>
                </a:solidFill>
              </a:rPr>
              <a:t>to</a:t>
            </a:r>
            <a:r>
              <a:rPr lang="en-US" b="1" u="sng" dirty="0"/>
              <a:t> 4/10/2023</a:t>
            </a:r>
          </a:p>
          <a:p>
            <a:pPr marL="0" indent="0">
              <a:buNone/>
            </a:pPr>
            <a:endParaRPr lang="en-US" b="1" u="sng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Deploy the code in a production environment.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monitoring and logging for system performance.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69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4E2F-4A41-8C23-6D96-196CCD13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26 to Day 31</a:t>
            </a:r>
            <a:br>
              <a:rPr lang="en-US" dirty="0"/>
            </a:br>
            <a:r>
              <a:rPr lang="en-US" dirty="0"/>
              <a:t>(“</a:t>
            </a:r>
            <a:r>
              <a:rPr lang="en-IN" i="0" dirty="0">
                <a:effectLst/>
                <a:latin typeface="Söhne"/>
              </a:rPr>
              <a:t>Feedback Collection and Refinement</a:t>
            </a:r>
            <a:r>
              <a:rPr lang="en-US" dirty="0"/>
              <a:t>)”)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A0CA-1D03-881B-4A1A-4275BABA3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u="sng" dirty="0"/>
              <a:t>5/10/2023 </a:t>
            </a:r>
            <a:r>
              <a:rPr lang="en-IN" b="1" u="sng" dirty="0">
                <a:solidFill>
                  <a:srgbClr val="FF0000"/>
                </a:solidFill>
              </a:rPr>
              <a:t>to</a:t>
            </a:r>
            <a:r>
              <a:rPr lang="en-IN" b="1" u="sng" dirty="0"/>
              <a:t> 10/10/2023</a:t>
            </a:r>
          </a:p>
          <a:p>
            <a:pPr marL="0" indent="0">
              <a:buNone/>
            </a:pPr>
            <a:endParaRPr lang="en-IN" b="1" u="sng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Collect feedback from users or other stakeholders.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Make necessary refinements based on feedback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öhne"/>
              </a:rPr>
              <a:t> Final Testing and Quality Assurance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Conduct a final round of testing and quality assurance.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Address any issues or bugs.</a:t>
            </a:r>
          </a:p>
          <a:p>
            <a:pPr marL="0" indent="0">
              <a:buNone/>
            </a:pP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34670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437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Sitka Heading</vt:lpstr>
      <vt:lpstr>Söhne</vt:lpstr>
      <vt:lpstr>Wingdings</vt:lpstr>
      <vt:lpstr>Office Theme</vt:lpstr>
      <vt:lpstr>TCS ION Project Schedule:-  “Automate Sentiment Analysis of Textual Comments and Feedback.”  -Viraj Vasudeo Thakare</vt:lpstr>
      <vt:lpstr>Day 1 to Day 3  (“Project Initiation”)</vt:lpstr>
      <vt:lpstr>Day 4 to Day 6  (“Requirements Gathering”)</vt:lpstr>
      <vt:lpstr>Day 7 to Day 9  (“Data Collection and Preprocessing”)</vt:lpstr>
      <vt:lpstr>Day 9 to Day 15 (“Sentiment Analysis Deployment and Monitoring”)</vt:lpstr>
      <vt:lpstr>Day 16 to Day 19 (“Model Integration”)</vt:lpstr>
      <vt:lpstr>Day 19 to Day 22 (“Testing and Quality Assurance”)</vt:lpstr>
      <vt:lpstr>Day 22 to Day  25 (“Deployment and Monitoring”)</vt:lpstr>
      <vt:lpstr>Day 26 to Day 31 (“Feedback Collection and Refinement)”)</vt:lpstr>
      <vt:lpstr>Day 32 to Day 40 (“Optimization &amp; Code Review”)</vt:lpstr>
      <vt:lpstr>Day 41 (“Final Testing &amp; Project PPT ”)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 ION Project Schedule:-  “Automate Sentiment Analysis of Textual Comments and Feedback.”  -Viraj Vasudeo Thakare</dc:title>
  <dc:creator>Viraj Thakare</dc:creator>
  <cp:lastModifiedBy>Viraj Thakare</cp:lastModifiedBy>
  <cp:revision>3</cp:revision>
  <dcterms:created xsi:type="dcterms:W3CDTF">2023-10-20T07:08:32Z</dcterms:created>
  <dcterms:modified xsi:type="dcterms:W3CDTF">2023-10-20T08:33:11Z</dcterms:modified>
</cp:coreProperties>
</file>