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024C5-637F-4D89-94B0-DDF5E9362CF1}">
  <a:tblStyle styleId="{8C4024C5-637F-4D89-94B0-DDF5E9362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daad4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daad4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4da09d6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4da09d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4da098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4da098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231ac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231ac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14da09d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14da09d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4da09d6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4da09d6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4da09d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14da09d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4da09d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4da09d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4da09d6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4da09d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4da09d6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14da09d6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4da09d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4da09d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4da09d6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4da09d6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4da09d6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4da09d6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b390a4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b390a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b390a48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b390a4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b390a4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b390a4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714750" y="17495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Finder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162325" y="4061400"/>
            <a:ext cx="32763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Infinity Innovators Interns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Fathima Sahara Ameer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Virajani Dharmathilaka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434850"/>
            <a:ext cx="1217150" cy="1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5950" y="949575"/>
            <a:ext cx="40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85800" y="1318850"/>
            <a:ext cx="2017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boto"/>
                <a:ea typeface="Roboto"/>
                <a:cs typeface="Roboto"/>
                <a:sym typeface="Roboto"/>
              </a:rPr>
              <a:t>Use Case 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boto"/>
                <a:ea typeface="Roboto"/>
                <a:cs typeface="Roboto"/>
                <a:sym typeface="Roboto"/>
              </a:rPr>
              <a:t>Diagram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375" y="131875"/>
            <a:ext cx="5875950" cy="47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00" y="1853725"/>
            <a:ext cx="65817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466225" y="290125"/>
            <a:ext cx="3685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boto"/>
                <a:ea typeface="Roboto"/>
                <a:cs typeface="Roboto"/>
                <a:sym typeface="Roboto"/>
              </a:rPr>
              <a:t>ER Diagram of the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63100" y="2445625"/>
            <a:ext cx="1134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1160575" y="1197950"/>
            <a:ext cx="1912200" cy="25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106275" y="1121050"/>
            <a:ext cx="1972200" cy="250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14312" y="3943350"/>
            <a:ext cx="756126" cy="1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38" y="1765075"/>
            <a:ext cx="963078" cy="6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b="28785" l="19641" r="17322" t="5146"/>
          <a:stretch/>
        </p:blipFill>
        <p:spPr>
          <a:xfrm>
            <a:off x="1648358" y="2690727"/>
            <a:ext cx="936643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569400" y="1408975"/>
            <a:ext cx="11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472563" y="1424425"/>
            <a:ext cx="1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Backend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6675" y="1824625"/>
            <a:ext cx="1134300" cy="60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313" y="2618050"/>
            <a:ext cx="756124" cy="7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 rot="10800000">
            <a:off x="3616030" y="3057625"/>
            <a:ext cx="2068200" cy="276600"/>
          </a:xfrm>
          <a:prstGeom prst="rightArrow">
            <a:avLst>
              <a:gd fmla="val 12667" name="adj1"/>
              <a:gd fmla="val 485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615775" y="1890150"/>
            <a:ext cx="2135700" cy="276600"/>
          </a:xfrm>
          <a:prstGeom prst="rightArrow">
            <a:avLst>
              <a:gd fmla="val 12667" name="adj1"/>
              <a:gd fmla="val 485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859775" y="1123075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REST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633425" y="1608650"/>
            <a:ext cx="19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3805648" y="2690750"/>
            <a:ext cx="19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response(JSON)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427563" y="2090350"/>
            <a:ext cx="2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GET/POST/PUT/DELETE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/>
          <p:nvPr/>
        </p:nvSpPr>
        <p:spPr>
          <a:xfrm rot="10800000">
            <a:off x="6472563" y="3688395"/>
            <a:ext cx="250800" cy="612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486575" y="3688400"/>
            <a:ext cx="250800" cy="612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7807550" y="3794300"/>
            <a:ext cx="9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440600" y="3794300"/>
            <a:ext cx="9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463925" y="291900"/>
            <a:ext cx="443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b="1" sz="3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5703100" y="928700"/>
            <a:ext cx="2202600" cy="1928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5095875" y="83325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Azure Database for PostgreSQL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37530" r="35015" t="0"/>
          <a:stretch/>
        </p:blipFill>
        <p:spPr>
          <a:xfrm>
            <a:off x="6575650" y="1551948"/>
            <a:ext cx="557600" cy="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28306" r="28145" t="0"/>
          <a:stretch/>
        </p:blipFill>
        <p:spPr>
          <a:xfrm>
            <a:off x="6584625" y="576400"/>
            <a:ext cx="439550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6215075" y="1199975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Single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268725" y="2316625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5095875" y="0"/>
            <a:ext cx="3309900" cy="2976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04850" y="83325"/>
            <a:ext cx="3309900" cy="2976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521650" y="297650"/>
            <a:ext cx="2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Azure App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116800" y="788125"/>
            <a:ext cx="2286000" cy="1928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438300" y="1579925"/>
            <a:ext cx="17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Backend web 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5">
            <a:alphaModFix/>
          </a:blip>
          <a:srcRect b="4650" l="66411" r="0" t="35028"/>
          <a:stretch/>
        </p:blipFill>
        <p:spPr>
          <a:xfrm>
            <a:off x="1981000" y="928700"/>
            <a:ext cx="557600" cy="5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8300" y="2045525"/>
            <a:ext cx="557600" cy="55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114" y="2045525"/>
            <a:ext cx="1033311" cy="5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4175" y="3302563"/>
            <a:ext cx="1142925" cy="1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7800" y="3555200"/>
            <a:ext cx="1426375" cy="7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7941" y="3606763"/>
            <a:ext cx="1142925" cy="85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11">
            <a:alphaModFix/>
          </a:blip>
          <a:srcRect b="0" l="5685" r="61918" t="0"/>
          <a:stretch/>
        </p:blipFill>
        <p:spPr>
          <a:xfrm>
            <a:off x="1743150" y="3555200"/>
            <a:ext cx="1033300" cy="95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1275825" y="45809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Azure Active Directory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4098725" y="46512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896950" y="4462850"/>
            <a:ext cx="15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Azure 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7745300" y="4462850"/>
            <a:ext cx="12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Storage Blob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038450" y="1587250"/>
            <a:ext cx="949200" cy="15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2963300" y="4018350"/>
            <a:ext cx="439500" cy="15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194550" y="3193250"/>
            <a:ext cx="130500" cy="22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7182825" y="4018350"/>
            <a:ext cx="391800" cy="15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5068438" y="4018350"/>
            <a:ext cx="391800" cy="15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6"/>
          <p:cNvGraphicFramePr/>
          <p:nvPr/>
        </p:nvGraphicFramePr>
        <p:xfrm>
          <a:off x="952500" y="27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447800"/>
                <a:gridCol w="1447800"/>
                <a:gridCol w="1957975"/>
                <a:gridCol w="1382400"/>
                <a:gridCol w="1003025"/>
              </a:tblGrid>
              <a:tr h="5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Modules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Test cases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Expected outcome</a:t>
                      </a:r>
                      <a:endParaRPr sz="1500"/>
                    </a:p>
                  </a:txBody>
                  <a:tcPr marT="91425" marB="91425" marR="91425" marL="91425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Actual Outcome</a:t>
                      </a:r>
                      <a:endParaRPr sz="1500"/>
                    </a:p>
                  </a:txBody>
                  <a:tcPr marT="91425" marB="91425" marR="91425" marL="91425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Status</a:t>
                      </a:r>
                      <a:endParaRPr sz="1500"/>
                    </a:p>
                  </a:txBody>
                  <a:tcPr marT="91425" marB="91425" marR="91425" marL="91425"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375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sign up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 up into the system by entering requested fields in the sign up form and validating the each input field to prevent invalid entries by users.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not be able to sign up without filling all the fields.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Validating the input fields and give warning at each input fields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Checking whether the email is already registered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password acceptance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8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Visit the home page after successful registration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26"/>
          <p:cNvSpPr txBox="1"/>
          <p:nvPr>
            <p:ph idx="4294967295" type="title"/>
          </p:nvPr>
        </p:nvSpPr>
        <p:spPr>
          <a:xfrm>
            <a:off x="0" y="-860125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tests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7"/>
          <p:cNvGraphicFramePr/>
          <p:nvPr/>
        </p:nvGraphicFramePr>
        <p:xfrm>
          <a:off x="952500" y="1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076125"/>
                <a:gridCol w="1638650"/>
                <a:gridCol w="1709000"/>
                <a:gridCol w="1668800"/>
                <a:gridCol w="114642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sign up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Storing the validated inputs provided by the user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Assigning a unique primary key (id) for the each tuple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Storing an encrypted password in the database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log in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into the system by providing required credentials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Accepting user inputs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Verifying the user credentials with the database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Issuing warning if credentials do not match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Visit the home page after successful login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8"/>
          <p:cNvGraphicFramePr/>
          <p:nvPr/>
        </p:nvGraphicFramePr>
        <p:xfrm>
          <a:off x="952500" y="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206500"/>
                <a:gridCol w="1206500"/>
                <a:gridCol w="1822525"/>
                <a:gridCol w="1457050"/>
                <a:gridCol w="1359950"/>
              </a:tblGrid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product management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products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not be able to submit till all the required fields are submitted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Validating all the required fields and give warning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Storing the validated inputs with a reference to the owner store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 product details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Displaying already existing values for each field in the editing form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9"/>
          <p:cNvGraphicFramePr/>
          <p:nvPr/>
        </p:nvGraphicFramePr>
        <p:xfrm>
          <a:off x="1203650" y="1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447800"/>
                <a:gridCol w="1206700"/>
                <a:gridCol w="1960150"/>
                <a:gridCol w="1508075"/>
                <a:gridCol w="1116275"/>
              </a:tblGrid>
              <a:tr h="3810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product management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 product details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 to edit only the allowable values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 warning for invalid fields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Submitting the edited validated values to the database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submitting the updates to the database products page should display updated values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products</a:t>
                      </a:r>
                      <a:endParaRPr sz="16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Deleting the tuple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Returning the updated products list to the interface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0"/>
          <p:cNvGraphicFramePr/>
          <p:nvPr/>
        </p:nvGraphicFramePr>
        <p:xfrm>
          <a:off x="952500" y="4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176550"/>
                <a:gridCol w="1357400"/>
                <a:gridCol w="1809450"/>
                <a:gridCol w="1739125"/>
                <a:gridCol w="115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user preferences of the area which the store is located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Displaying the user preferences where the store is located with the date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account management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account log out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Logout of the account and return to main home page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not be able to revisit the pages without logged in status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account delete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Deleting the account details from the database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Deleting all the products that belong to the store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31"/>
          <p:cNvGraphicFramePr/>
          <p:nvPr/>
        </p:nvGraphicFramePr>
        <p:xfrm>
          <a:off x="874025" y="3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{8C4024C5-637F-4D89-94B0-DDF5E9362CF1}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module</a:t>
                      </a:r>
                      <a:endParaRPr sz="15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 and Search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 stores with districts and product name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the exact name is not entered then showing the most likely products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user preferences</a:t>
                      </a:r>
                      <a:endParaRPr sz="1500"/>
                    </a:p>
                  </a:txBody>
                  <a:tcPr marT="91425" marB="91425" marR="91425" marL="91425"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should be able to enter the preference and select an area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Storing the user preferences to be filtered by area and displayed to the stores of the area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the expected outcome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70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70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Suggested Approach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And Objectives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And Timeline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Technological Stack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shots of Test Case Testing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1675"/>
            <a:ext cx="4890649" cy="31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75" y="2062775"/>
            <a:ext cx="3916700" cy="26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75" y="679476"/>
            <a:ext cx="4046774" cy="2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0050" y="759500"/>
            <a:ext cx="3599849" cy="20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894" y="2489694"/>
            <a:ext cx="3848975" cy="24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8562" y="860150"/>
            <a:ext cx="4971651" cy="2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Finder Demonstration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 era where everything has been automated, still traditional buyers used to visit onsite on purchasing.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Such a traditional customer does not only waste his time searching from one store to another till he gets what he needs but also </a:t>
            </a:r>
            <a:r>
              <a:rPr lang="en"/>
              <a:t>creates a risk in today’s pandemic situation.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Approach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Traditional buyers should be able check the availability of goods before they visit to a store physically, so that they can directly visit to the available store only.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Creating a web application so that store owners can manage records of stocks and customers can view records of stock availability.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owners should be able to;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</a:t>
            </a:r>
            <a:r>
              <a:rPr lang="en"/>
              <a:t>separate</a:t>
            </a:r>
            <a:r>
              <a:rPr lang="en"/>
              <a:t> account for his store and create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and delete records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user preference suggestions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Customers should be able to;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stock </a:t>
            </a:r>
            <a:r>
              <a:rPr lang="en"/>
              <a:t>records by filtering with item name and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user preferences to notify the store owners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Timeline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340926" y="2199000"/>
            <a:ext cx="15978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19,20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12" name="Google Shape;112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340925" y="572925"/>
            <a:ext cx="19479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Learn Python, Flask &amp; PostgreSQL</a:t>
            </a:r>
            <a:endParaRPr sz="1600"/>
          </a:p>
        </p:txBody>
      </p:sp>
      <p:sp>
        <p:nvSpPr>
          <p:cNvPr id="115" name="Google Shape;115;p20"/>
          <p:cNvSpPr/>
          <p:nvPr/>
        </p:nvSpPr>
        <p:spPr>
          <a:xfrm>
            <a:off x="1533801" y="2203875"/>
            <a:ext cx="1770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1846092" y="2323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21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(weekend 22,23)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18" name="Google Shape;118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1111725" y="3677450"/>
            <a:ext cx="2614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Learn JavaScript, React &amp; React-Redux</a:t>
            </a:r>
            <a:endParaRPr sz="1600"/>
          </a:p>
        </p:txBody>
      </p:sp>
      <p:sp>
        <p:nvSpPr>
          <p:cNvPr id="121" name="Google Shape;121;p20"/>
          <p:cNvSpPr/>
          <p:nvPr/>
        </p:nvSpPr>
        <p:spPr>
          <a:xfrm>
            <a:off x="2915376" y="2203875"/>
            <a:ext cx="1770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3211167" y="23414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24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23" name="Google Shape;123;p20"/>
          <p:cNvGrpSpPr/>
          <p:nvPr/>
        </p:nvGrpSpPr>
        <p:grpSpPr>
          <a:xfrm>
            <a:off x="3726182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2559326" y="449675"/>
            <a:ext cx="2532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Design database </a:t>
            </a:r>
            <a:r>
              <a:rPr lang="en" sz="1600"/>
              <a:t>architecture</a:t>
            </a:r>
            <a:r>
              <a:rPr lang="en" sz="1600"/>
              <a:t> &amp; scope of the project</a:t>
            </a:r>
            <a:endParaRPr sz="1600"/>
          </a:p>
        </p:txBody>
      </p:sp>
      <p:sp>
        <p:nvSpPr>
          <p:cNvPr id="127" name="Google Shape;127;p20"/>
          <p:cNvSpPr/>
          <p:nvPr/>
        </p:nvSpPr>
        <p:spPr>
          <a:xfrm>
            <a:off x="4296024" y="2203875"/>
            <a:ext cx="1770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4657574" y="23237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25,26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29" name="Google Shape;129;p20"/>
          <p:cNvGrpSpPr/>
          <p:nvPr/>
        </p:nvGrpSpPr>
        <p:grpSpPr>
          <a:xfrm>
            <a:off x="5086307" y="2938958"/>
            <a:ext cx="198900" cy="593656"/>
            <a:chOff x="5958946" y="2938958"/>
            <a:chExt cx="198900" cy="593656"/>
          </a:xfrm>
        </p:grpSpPr>
        <p:cxnSp>
          <p:nvCxnSpPr>
            <p:cNvPr id="130" name="Google Shape;130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4296027" y="36774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 frontend</a:t>
            </a:r>
            <a:endParaRPr sz="1600"/>
          </a:p>
        </p:txBody>
      </p:sp>
      <p:sp>
        <p:nvSpPr>
          <p:cNvPr id="133" name="Google Shape;133;p20"/>
          <p:cNvSpPr/>
          <p:nvPr/>
        </p:nvSpPr>
        <p:spPr>
          <a:xfrm>
            <a:off x="5685861" y="2203875"/>
            <a:ext cx="1770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6103987" y="23414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27,28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6437282" y="1610215"/>
            <a:ext cx="198900" cy="593656"/>
            <a:chOff x="3918084" y="1610215"/>
            <a:chExt cx="198900" cy="593656"/>
          </a:xfrm>
        </p:grpSpPr>
        <p:cxnSp>
          <p:nvCxnSpPr>
            <p:cNvPr id="136" name="Google Shape;136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5598279" y="9286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 backend</a:t>
            </a:r>
            <a:endParaRPr sz="1600"/>
          </a:p>
        </p:txBody>
      </p:sp>
      <p:sp>
        <p:nvSpPr>
          <p:cNvPr id="139" name="Google Shape;139;p20"/>
          <p:cNvSpPr/>
          <p:nvPr/>
        </p:nvSpPr>
        <p:spPr>
          <a:xfrm>
            <a:off x="7058250" y="2203875"/>
            <a:ext cx="1770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7285662" y="23414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January 29,30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(weekend)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7784082" y="2938958"/>
            <a:ext cx="198900" cy="593656"/>
            <a:chOff x="5958946" y="2938958"/>
            <a:chExt cx="198900" cy="593656"/>
          </a:xfrm>
        </p:grpSpPr>
        <p:cxnSp>
          <p:nvCxnSpPr>
            <p:cNvPr id="142" name="Google Shape;142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0"/>
          <p:cNvSpPr txBox="1"/>
          <p:nvPr>
            <p:ph idx="4294967295" type="body"/>
          </p:nvPr>
        </p:nvSpPr>
        <p:spPr>
          <a:xfrm>
            <a:off x="6729575" y="3659750"/>
            <a:ext cx="2307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Bug fixing &amp; Testing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</a:t>
            </a:r>
            <a:r>
              <a:rPr lang="en"/>
              <a:t>chnological Stack 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316225" y="1918950"/>
            <a:ext cx="1216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Back end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00500" y="1918950"/>
            <a:ext cx="1216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Front</a:t>
            </a:r>
            <a:r>
              <a:rPr b="1" lang="en" sz="1700"/>
              <a:t> end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606125" y="1918950"/>
            <a:ext cx="1216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Database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50" y="2571750"/>
            <a:ext cx="1799501" cy="1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28785" l="19641" r="17322" t="5146"/>
          <a:stretch/>
        </p:blipFill>
        <p:spPr>
          <a:xfrm>
            <a:off x="768508" y="3930177"/>
            <a:ext cx="936643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825" y="2730700"/>
            <a:ext cx="1553001" cy="82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450" y="3843350"/>
            <a:ext cx="1216200" cy="1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682174" y="2387125"/>
            <a:ext cx="756126" cy="10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765750" y="3843350"/>
            <a:ext cx="1216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Testing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9450" y="4147725"/>
            <a:ext cx="2529567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