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31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:notes"/>
          <p:cNvSpPr/>
          <p:nvPr/>
        </p:nvSpPr>
        <p:spPr>
          <a:xfrm>
            <a:off x="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:notes"/>
          <p:cNvSpPr/>
          <p:nvPr/>
        </p:nvSpPr>
        <p:spPr>
          <a:xfrm>
            <a:off x="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12/18/2021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/>
          <p:nvPr/>
        </p:nvSpPr>
        <p:spPr>
          <a:xfrm>
            <a:off x="380880" y="1828800"/>
            <a:ext cx="83811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Arial"/>
              <a:buNone/>
            </a:pPr>
            <a:r>
              <a:rPr lang="en-IN" sz="234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RMD </a:t>
            </a:r>
            <a:r>
              <a:rPr lang="en-IN" sz="2340" b="1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Sinhgad</a:t>
            </a:r>
            <a:r>
              <a:rPr lang="en-IN" sz="234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School of Engineering</a:t>
            </a:r>
            <a:r>
              <a:rPr lang="en-IN" sz="11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1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754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Department of Computer Engineering</a:t>
            </a:r>
            <a:r>
              <a:rPr lang="en-IN" sz="11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1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15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286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“</a:t>
            </a:r>
            <a:r>
              <a:rPr lang="en-IN" sz="1754" b="1" i="0" u="none" strike="noStrike" cap="none" dirty="0">
                <a:solidFill>
                  <a:srgbClr val="FF0000"/>
                </a:solidFill>
                <a:latin typeface="Cantarell"/>
                <a:ea typeface="Cantarell"/>
                <a:cs typeface="Cantarell"/>
                <a:sym typeface="Cantarell"/>
              </a:rPr>
              <a:t>Project Title</a:t>
            </a:r>
            <a:r>
              <a:rPr lang="en-IN" sz="286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”</a:t>
            </a:r>
            <a:endParaRPr sz="286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664575" y="3733198"/>
            <a:ext cx="73017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Presented 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dirty="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1" dirty="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Guide Name: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" descr="New Sinhgad_Logo_2013_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310" y="836712"/>
            <a:ext cx="1842240" cy="1211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8;p3"/>
          <p:cNvSpPr/>
          <p:nvPr/>
        </p:nvSpPr>
        <p:spPr>
          <a:xfrm>
            <a:off x="2928926" y="6493800"/>
            <a:ext cx="289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Dept. of Computer Engineering, RMDSSOE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/>
          <p:nvPr/>
        </p:nvSpPr>
        <p:spPr>
          <a:xfrm>
            <a:off x="457200" y="380880"/>
            <a:ext cx="8229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611560" y="1265711"/>
            <a:ext cx="8229000" cy="3976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62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lang="en-IN" sz="1800" dirty="0">
              <a:ea typeface="Cambria"/>
            </a:endParaRPr>
          </a:p>
          <a:p>
            <a:pPr marL="34362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Objectives</a:t>
            </a:r>
            <a:endParaRPr lang="en-IN" sz="1800" dirty="0">
              <a:latin typeface="Cambria"/>
              <a:ea typeface="Cambria"/>
              <a:cs typeface="Cambria"/>
              <a:sym typeface="Cambria"/>
            </a:endParaRPr>
          </a:p>
          <a:p>
            <a:pPr marL="34362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Project Goal</a:t>
            </a:r>
            <a:endParaRPr sz="18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Future scope o</a:t>
            </a:r>
            <a:r>
              <a:rPr lang="en-IN" sz="1800" dirty="0">
                <a:latin typeface="Cambria"/>
                <a:ea typeface="Cambria"/>
                <a:cs typeface="Cambria"/>
                <a:sym typeface="Cambria"/>
              </a:rPr>
              <a:t>f Domain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dirty="0">
                <a:latin typeface="Cambria"/>
                <a:ea typeface="Cambria"/>
                <a:sym typeface="Cambria"/>
              </a:rPr>
              <a:t>Scope of project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r>
              <a:rPr lang="en-IN" sz="1800" dirty="0">
                <a:latin typeface="Cambria"/>
                <a:ea typeface="Cambria"/>
                <a:sym typeface="Cambria"/>
              </a:rPr>
              <a:t>Literature survey</a:t>
            </a:r>
            <a:endParaRPr lang="en-IN" sz="1600" dirty="0">
              <a:latin typeface="Cambria"/>
              <a:ea typeface="Cambria"/>
              <a:sym typeface="Cambr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1600" dirty="0">
              <a:latin typeface="Cambria"/>
              <a:ea typeface="Cambria"/>
              <a:sym typeface="Cambri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+mj-lt"/>
              <a:buAutoNum type="arabicPeriod"/>
            </a:pPr>
            <a:endParaRPr lang="en-IN" sz="2400" dirty="0">
              <a:latin typeface="Cambria"/>
              <a:ea typeface="Cambria"/>
              <a:sym typeface="Cambri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4"/>
            </a:pPr>
            <a:endParaRPr lang="en-IN" sz="2400" dirty="0">
              <a:latin typeface="Cambria"/>
              <a:ea typeface="Cambria"/>
              <a:sym typeface="Cambri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4"/>
            </a:pPr>
            <a:endParaRPr lang="en-IN" sz="2400" dirty="0">
              <a:latin typeface="Cambria"/>
              <a:ea typeface="Cambria"/>
              <a:sym typeface="Cambri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4"/>
            </a:pPr>
            <a:endParaRPr lang="en-IN" sz="2400" dirty="0">
              <a:latin typeface="Cambria"/>
              <a:ea typeface="Cambria"/>
              <a:sym typeface="Cambria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4"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2786050" y="6357958"/>
            <a:ext cx="3504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48;p3"/>
          <p:cNvSpPr/>
          <p:nvPr/>
        </p:nvSpPr>
        <p:spPr>
          <a:xfrm>
            <a:off x="3060720" y="6248520"/>
            <a:ext cx="289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Dept. of Computer Engineering, RMDSSOE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/>
          <p:nvPr/>
        </p:nvSpPr>
        <p:spPr>
          <a:xfrm>
            <a:off x="1257664" y="375336"/>
            <a:ext cx="63801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35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2819700" y="6493800"/>
            <a:ext cx="3920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360150" y="1590600"/>
            <a:ext cx="7884258" cy="313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IN" sz="2000" b="1" i="0" u="none" strike="noStrike" cap="none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What  Are  Basic Concepts?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IN" sz="2000" b="1" dirty="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IN" sz="2000" b="1" i="0" u="none" strike="noStrike" cap="none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Examples and Introduction </a:t>
            </a:r>
            <a:endParaRPr sz="2000" b="1" i="0" u="none" strike="noStrike" cap="none" dirty="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Google Shape;248;p3"/>
          <p:cNvSpPr/>
          <p:nvPr/>
        </p:nvSpPr>
        <p:spPr>
          <a:xfrm>
            <a:off x="3000364" y="6493800"/>
            <a:ext cx="289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Dept. of Computer Engineering, RMDSSOE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/>
          <p:nvPr/>
        </p:nvSpPr>
        <p:spPr>
          <a:xfrm>
            <a:off x="278411" y="494177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OBJECTIVES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/>
          <p:nvPr/>
        </p:nvSpPr>
        <p:spPr>
          <a:xfrm>
            <a:off x="3071802" y="6493800"/>
            <a:ext cx="289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Dept. of Computer Engineering, RMDSSOE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"/>
          <p:cNvSpPr/>
          <p:nvPr/>
        </p:nvSpPr>
        <p:spPr>
          <a:xfrm>
            <a:off x="6553080" y="6356520"/>
            <a:ext cx="2133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393588" y="1445802"/>
            <a:ext cx="8457600" cy="48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IN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 Multiple objective and starting every objective with “To”</a:t>
            </a:r>
            <a:endParaRPr sz="2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/>
          <p:nvPr/>
        </p:nvSpPr>
        <p:spPr>
          <a:xfrm>
            <a:off x="263555" y="495615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GOAL OF PROJECT 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3143240" y="6477900"/>
            <a:ext cx="2894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Dept. of Computer Engineering, RMDSSOE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6553080" y="6356520"/>
            <a:ext cx="2133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5"/>
          <p:cNvSpPr/>
          <p:nvPr/>
        </p:nvSpPr>
        <p:spPr>
          <a:xfrm>
            <a:off x="323528" y="1858950"/>
            <a:ext cx="8152800" cy="4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/>
          <p:nvPr/>
        </p:nvSpPr>
        <p:spPr>
          <a:xfrm>
            <a:off x="457200" y="533520"/>
            <a:ext cx="8229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Future Scope Of Do</a:t>
            </a:r>
            <a:r>
              <a:rPr lang="en-IN" sz="4000" dirty="0">
                <a:latin typeface="Cambria"/>
                <a:ea typeface="Cambria"/>
                <a:cs typeface="Cambria"/>
                <a:sym typeface="Cambria"/>
              </a:rPr>
              <a:t>main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3143240" y="6493800"/>
            <a:ext cx="289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Dept. of Computer Engineering, RMDSSOE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6553080" y="6356520"/>
            <a:ext cx="2133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810450" y="1468351"/>
            <a:ext cx="7523100" cy="3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●"/>
            </a:pPr>
            <a:r>
              <a:rPr lang="en-IN" sz="2000" dirty="0">
                <a:latin typeface="Cambria"/>
                <a:ea typeface="Cambria"/>
                <a:cs typeface="Cambria"/>
                <a:sym typeface="Cambria"/>
              </a:rPr>
              <a:t>In Research and Scientific Discovery 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●"/>
            </a:pPr>
            <a:r>
              <a:rPr lang="en-IN" sz="2000" dirty="0">
                <a:latin typeface="Cambria"/>
                <a:ea typeface="Cambria"/>
                <a:cs typeface="Cambria"/>
                <a:sym typeface="Cambria"/>
              </a:rPr>
              <a:t>In Cyber Security 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●"/>
            </a:pPr>
            <a:r>
              <a:rPr lang="en-IN" sz="2000" dirty="0">
                <a:latin typeface="Cambria"/>
                <a:ea typeface="Cambria"/>
                <a:cs typeface="Cambria"/>
                <a:sym typeface="Cambria"/>
              </a:rPr>
              <a:t>In Data Analysis 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●"/>
            </a:pPr>
            <a:r>
              <a:rPr lang="en-IN" sz="2000" dirty="0">
                <a:latin typeface="Cambria"/>
                <a:ea typeface="Cambria"/>
                <a:cs typeface="Cambria"/>
                <a:sym typeface="Cambria"/>
              </a:rPr>
              <a:t>In Medical Science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-IN" sz="2000" dirty="0">
                <a:latin typeface="Cambria"/>
                <a:ea typeface="Cambria"/>
                <a:cs typeface="Cambria"/>
                <a:sym typeface="Cambria"/>
              </a:rPr>
              <a:t>In Transport Systems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-IN" sz="2000" dirty="0">
                <a:latin typeface="Cambria"/>
                <a:ea typeface="Cambria"/>
                <a:cs typeface="Cambria"/>
                <a:sym typeface="Cambria"/>
              </a:rPr>
              <a:t>In Home Automation 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2"/>
          <p:cNvSpPr/>
          <p:nvPr/>
        </p:nvSpPr>
        <p:spPr>
          <a:xfrm>
            <a:off x="256205" y="625442"/>
            <a:ext cx="8229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353C05A0-58BC-43C4-A0D3-58BCEAD7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0" y="1523015"/>
            <a:ext cx="8610595" cy="48197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A47-E5F0-468C-BAFA-CC79F263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1196752"/>
            <a:ext cx="6059016" cy="996720"/>
          </a:xfrm>
        </p:spPr>
        <p:txBody>
          <a:bodyPr>
            <a:norm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E15CCE9-DCB2-45F6-81BA-F555A442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2" y="1202228"/>
            <a:ext cx="8610595" cy="5587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E1918-8BF8-4269-8029-FBCB87CFCD68}"/>
              </a:ext>
            </a:extLst>
          </p:cNvPr>
          <p:cNvSpPr txBox="1"/>
          <p:nvPr/>
        </p:nvSpPr>
        <p:spPr>
          <a:xfrm>
            <a:off x="2281334" y="670794"/>
            <a:ext cx="45813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68340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2"/>
          <p:cNvSpPr/>
          <p:nvPr/>
        </p:nvSpPr>
        <p:spPr>
          <a:xfrm>
            <a:off x="457200" y="533520"/>
            <a:ext cx="8229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&amp; Hypothesis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E9162A-CE75-4A6D-962D-5D6301A3251E}"/>
              </a:ext>
            </a:extLst>
          </p:cNvPr>
          <p:cNvSpPr>
            <a:spLocks noGrp="1"/>
          </p:cNvSpPr>
          <p:nvPr/>
        </p:nvSpPr>
        <p:spPr>
          <a:xfrm>
            <a:off x="462880" y="17985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</a:rPr>
              <a:t>E.g.To</a:t>
            </a:r>
            <a:r>
              <a:rPr lang="en-US" dirty="0">
                <a:solidFill>
                  <a:srgbClr val="FF0000"/>
                </a:solidFill>
              </a:rPr>
              <a:t> remove the inability of the Voice assistant to support multiple voices and increase efficiency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153</Words>
  <Application>Microsoft Office PowerPoint</Application>
  <PresentationFormat>On-screen Show (4:3)</PresentationFormat>
  <Paragraphs>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Cantarell</vt:lpstr>
      <vt:lpstr>Constantia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Swapnil Sohale</cp:lastModifiedBy>
  <cp:revision>25</cp:revision>
  <dcterms:modified xsi:type="dcterms:W3CDTF">2021-12-18T06:05:24Z</dcterms:modified>
</cp:coreProperties>
</file>