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000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/>
              <a:t>PRESENTATION TOPICS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     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   </a:t>
            </a:r>
            <a:r>
              <a:rPr lang="en-GB" sz="2400">
                <a:solidFill>
                  <a:srgbClr val="000000"/>
                </a:solidFill>
              </a:rPr>
              <a:t>INTRODUCTION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>
                <a:solidFill>
                  <a:srgbClr val="000000"/>
                </a:solidFill>
              </a:rPr>
              <a:t>     POWERSHELL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>
                <a:solidFill>
                  <a:srgbClr val="000000"/>
                </a:solidFill>
              </a:rPr>
              <a:t>     SALTSTACK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/>
              <a:t>     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/>
              <a:t> </a:t>
            </a:r>
          </a:p>
        </p:txBody>
      </p:sp>
      <p:sp>
        <p:nvSpPr>
          <p:cNvPr id="56" name="Shape 56"/>
          <p:cNvSpPr/>
          <p:nvPr/>
        </p:nvSpPr>
        <p:spPr>
          <a:xfrm>
            <a:off x="580475" y="1856550"/>
            <a:ext cx="132600" cy="139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580475" y="2501850"/>
            <a:ext cx="132600" cy="139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80475" y="3075100"/>
            <a:ext cx="132600" cy="139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235500" y="262475"/>
            <a:ext cx="8520600" cy="4689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FF00"/>
                </a:solidFill>
              </a:rPr>
              <a:t>#/etc/salt/disk1/init.sls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FF00"/>
                </a:solidFill>
              </a:rPr>
              <a:t> disk1: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FF00"/>
                </a:solidFill>
              </a:rPr>
              <a:t>   { %if grains[‘os’]==’Ubuntu’ % }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FF00"/>
                </a:solidFill>
              </a:rPr>
              <a:t>     cmd.run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FF00"/>
                </a:solidFill>
              </a:rPr>
              <a:t>     -  name : df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FF00"/>
                </a:solidFill>
              </a:rPr>
              <a:t>    { %if grains[‘os’]==’Windows’ % }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FF00"/>
                </a:solidFill>
              </a:rPr>
              <a:t>    cmd.run</a:t>
            </a:r>
          </a:p>
          <a:p>
            <a:pPr indent="-228600" lvl="0" marL="457200">
              <a:spcBef>
                <a:spcPts val="0"/>
              </a:spcBef>
              <a:buClr>
                <a:srgbClr val="00FF00"/>
              </a:buClr>
              <a:buChar char="-"/>
            </a:pPr>
            <a:r>
              <a:rPr lang="en-GB">
                <a:solidFill>
                  <a:srgbClr val="00FF00"/>
                </a:solidFill>
              </a:rPr>
              <a:t>name: powershell.exe -Execution Policy Bypass “pthnam to powershell script”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00FF00"/>
                </a:solidFill>
              </a:rPr>
              <a:t> { % endif %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269825"/>
            <a:ext cx="8520600" cy="4299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FF00"/>
                </a:solidFill>
              </a:rPr>
              <a:t>#/etc/salt/top.sls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FF00"/>
                </a:solidFill>
              </a:rPr>
              <a:t> </a:t>
            </a:r>
            <a:r>
              <a:rPr lang="en-GB">
                <a:solidFill>
                  <a:srgbClr val="00FF00"/>
                </a:solidFill>
              </a:rPr>
              <a:t>base</a:t>
            </a:r>
            <a:r>
              <a:rPr lang="en-GB">
                <a:solidFill>
                  <a:srgbClr val="00FF00"/>
                </a:solidFill>
              </a:rPr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FF00"/>
                </a:solidFill>
              </a:rPr>
              <a:t>   ‘*’:</a:t>
            </a:r>
          </a:p>
          <a:p>
            <a:pPr indent="-228600" lvl="0" marL="457200">
              <a:spcBef>
                <a:spcPts val="0"/>
              </a:spcBef>
              <a:buClr>
                <a:srgbClr val="00FF00"/>
              </a:buClr>
              <a:buChar char="-"/>
            </a:pPr>
            <a:r>
              <a:rPr lang="en-GB">
                <a:solidFill>
                  <a:srgbClr val="00FF00"/>
                </a:solidFill>
              </a:rPr>
              <a:t>disk1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358175"/>
            <a:ext cx="8520600" cy="42108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3F3F3"/>
                </a:solidFill>
              </a:rPr>
              <a:t>root@viraj-VirtualBox/etc/salt# salt '*' state.highstate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50" y="902050"/>
            <a:ext cx="6805098" cy="33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59400"/>
            <a:ext cx="8520600" cy="440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75" y="269824"/>
            <a:ext cx="8043723" cy="407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My Time at 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200" y="497275"/>
            <a:ext cx="2761574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30258"/>
            <a:ext cx="8595897" cy="3338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ctrTitle"/>
          </p:nvPr>
        </p:nvSpPr>
        <p:spPr>
          <a:xfrm>
            <a:off x="311700" y="122575"/>
            <a:ext cx="8520600" cy="2989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 flipH="1">
            <a:off x="1400250" y="902050"/>
            <a:ext cx="6343500" cy="6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275" y="168000"/>
            <a:ext cx="6858000" cy="273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Who am I?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Virajdatt.V.Kohir CSE student at Gogte Institute of Technology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Avid learner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Passionate about cricket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750" y="1152475"/>
            <a:ext cx="1828099" cy="13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1155CC"/>
                </a:solidFill>
              </a:rPr>
              <a:t>POWERSHELL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    </a:t>
            </a:r>
            <a:r>
              <a:rPr lang="en-GB">
                <a:solidFill>
                  <a:srgbClr val="F3F3F3"/>
                </a:solidFill>
              </a:rPr>
              <a:t>Command lets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   </a:t>
            </a:r>
            <a:r>
              <a:rPr lang="en-GB">
                <a:solidFill>
                  <a:srgbClr val="FFFFFF"/>
                </a:solidFill>
              </a:rPr>
              <a:t>Allows easier access to otherwise difficult to get information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    </a:t>
            </a:r>
            <a:r>
              <a:rPr lang="en-GB">
                <a:solidFill>
                  <a:srgbClr val="F3F3F3"/>
                </a:solidFill>
              </a:rPr>
              <a:t>Autocompletion of commands</a:t>
            </a:r>
            <a:r>
              <a:rPr lang="en-GB">
                <a:solidFill>
                  <a:srgbClr val="000000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    </a:t>
            </a:r>
            <a:r>
              <a:rPr lang="en-GB">
                <a:solidFill>
                  <a:srgbClr val="F3F3F3"/>
                </a:solidFill>
              </a:rPr>
              <a:t>Accomplishes mundane task quickly 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SCRIPTING in POWERSHELL</a:t>
            </a:r>
            <a:r>
              <a:rPr lang="en-GB" sz="2400">
                <a:solidFill>
                  <a:srgbClr val="CC0000"/>
                </a:solidFill>
              </a:rPr>
              <a:t>:-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3F3F3"/>
                </a:solidFill>
              </a:rPr>
              <a:t>Get_uptime,Diskusage,Filesize,Dns_check,MySql_Query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475" y="407325"/>
            <a:ext cx="85239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/>
          <p:nvPr/>
        </p:nvSpPr>
        <p:spPr>
          <a:xfrm>
            <a:off x="382900" y="1352100"/>
            <a:ext cx="198900" cy="8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82900" y="1857900"/>
            <a:ext cx="198900" cy="8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82900" y="2363700"/>
            <a:ext cx="198900" cy="8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382900" y="2869500"/>
            <a:ext cx="198900" cy="8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Getting started with SaltStack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         </a:t>
            </a:r>
            <a:r>
              <a:rPr lang="en-GB">
                <a:solidFill>
                  <a:srgbClr val="000000"/>
                </a:solidFill>
              </a:rPr>
              <a:t> Installed Ubuntu on Virtualbox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      </a:t>
            </a:r>
            <a:r>
              <a:rPr lang="en-GB">
                <a:solidFill>
                  <a:srgbClr val="000000"/>
                </a:solidFill>
              </a:rPr>
              <a:t>Installed Salt-Master and Salt-Minion on this OS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      </a:t>
            </a:r>
            <a:r>
              <a:rPr lang="en-GB">
                <a:solidFill>
                  <a:srgbClr val="000000"/>
                </a:solidFill>
              </a:rPr>
              <a:t>Install Salt-Minions on  all the interested remote  m/c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      </a:t>
            </a:r>
            <a:r>
              <a:rPr lang="en-GB">
                <a:solidFill>
                  <a:srgbClr val="000000"/>
                </a:solidFill>
              </a:rPr>
              <a:t>Installed MobaXterm and got connected to Ubuntu through ssh session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          </a:t>
            </a:r>
          </a:p>
        </p:txBody>
      </p:sp>
      <p:sp>
        <p:nvSpPr>
          <p:cNvPr id="83" name="Shape 83"/>
          <p:cNvSpPr/>
          <p:nvPr/>
        </p:nvSpPr>
        <p:spPr>
          <a:xfrm>
            <a:off x="581675" y="1322650"/>
            <a:ext cx="279900" cy="162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581675" y="1828450"/>
            <a:ext cx="279900" cy="162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581675" y="2371050"/>
            <a:ext cx="279900" cy="162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581675" y="2840025"/>
            <a:ext cx="279900" cy="162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SALTSTACK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311700" y="3295775"/>
            <a:ext cx="8520600" cy="80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800">
                <a:solidFill>
                  <a:srgbClr val="0000FF"/>
                </a:solidFill>
              </a:rPr>
              <a:t>SaltStack</a:t>
            </a:r>
            <a:r>
              <a:rPr lang="en-GB" sz="1800">
                <a:solidFill>
                  <a:srgbClr val="0000FF"/>
                </a:solidFill>
              </a:rPr>
              <a:t> platform or Salt is a Python-based open-source configuration management software and remote execution engine.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225" y="-29451"/>
            <a:ext cx="5237725" cy="328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350825"/>
            <a:ext cx="8520600" cy="421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SALT is:-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• a configuration management system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• a distributed remote execution system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000000"/>
                </a:solidFill>
              </a:rPr>
              <a:t>The core function of Salt: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• enable commands to remote systems to be called in parallel rather than serially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Authentication between salt master &amp; minion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500" y="1336712"/>
            <a:ext cx="299085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75" y="1184900"/>
            <a:ext cx="3886200" cy="2981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Shape 107"/>
          <p:cNvCxnSpPr>
            <a:stCxn id="104" idx="2"/>
            <a:endCxn id="104" idx="0"/>
          </p:cNvCxnSpPr>
          <p:nvPr/>
        </p:nvCxnSpPr>
        <p:spPr>
          <a:xfrm rot="10800000">
            <a:off x="4572000" y="1152475"/>
            <a:ext cx="0" cy="3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65450"/>
            <a:ext cx="8520600" cy="440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000000"/>
                </a:solidFill>
              </a:rPr>
              <a:t>SALTSTACK</a:t>
            </a:r>
            <a:r>
              <a:rPr lang="en-GB">
                <a:solidFill>
                  <a:srgbClr val="000000"/>
                </a:solidFill>
              </a:rPr>
              <a:t> interfaces : -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    GRAINS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    PILLARS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000000"/>
                </a:solidFill>
              </a:rPr>
              <a:t>SALTSTACK</a:t>
            </a:r>
            <a:r>
              <a:rPr lang="en-GB">
                <a:solidFill>
                  <a:srgbClr val="000000"/>
                </a:solidFill>
              </a:rPr>
              <a:t> Files : -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    init.sls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    top.sls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368150" y="814650"/>
            <a:ext cx="184200" cy="176700"/>
          </a:xfrm>
          <a:prstGeom prst="star4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368150" y="1327800"/>
            <a:ext cx="184200" cy="176700"/>
          </a:xfrm>
          <a:prstGeom prst="star4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368150" y="2385775"/>
            <a:ext cx="184200" cy="176700"/>
          </a:xfrm>
          <a:prstGeom prst="star4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368150" y="2884225"/>
            <a:ext cx="184200" cy="176700"/>
          </a:xfrm>
          <a:prstGeom prst="star4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311708" y="273375"/>
            <a:ext cx="8520600" cy="2052600"/>
          </a:xfrm>
          <a:prstGeom prst="rect">
            <a:avLst/>
          </a:prstGeom>
          <a:solidFill>
            <a:srgbClr val="000000"/>
          </a:solidFill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3F3F3"/>
                </a:solidFill>
              </a:rPr>
              <a:t>MY FIRST SALTSTACK MODULE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937" y="2449075"/>
            <a:ext cx="189547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