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altstack.com/" TargetMode="External"/><Relationship Id="rId4" Type="http://schemas.openxmlformats.org/officeDocument/2006/relationships/hyperlink" Target="https://www.mysql.com/downloads/" TargetMode="External"/><Relationship Id="rId5" Type="http://schemas.openxmlformats.org/officeDocument/2006/relationships/hyperlink" Target="http://downloads.mysql.com/docs/mysql-installation-excerpt-5.1-en.pdf" TargetMode="External"/><Relationship Id="rId6" Type="http://schemas.openxmlformats.org/officeDocument/2006/relationships/hyperlink" Target="https://www.youtube.com/watch?v=f5qQDm3ciDg" TargetMode="External"/><Relationship Id="rId7" Type="http://schemas.openxmlformats.org/officeDocument/2006/relationships/hyperlink" Target="www.github.com" TargetMode="External"/><Relationship Id="rId8" Type="http://schemas.openxmlformats.org/officeDocument/2006/relationships/hyperlink" Target="http://bencane.com/2013/09/23/remote-command-execution-with-saltstack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PRESENTATION TOPICS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</a:t>
            </a:r>
            <a:r>
              <a:rPr lang="en-GB" sz="2400">
                <a:solidFill>
                  <a:srgbClr val="000000"/>
                </a:solidFill>
              </a:rPr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     POWERSHELL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     SALTSTACK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 </a:t>
            </a:r>
          </a:p>
        </p:txBody>
      </p:sp>
      <p:sp>
        <p:nvSpPr>
          <p:cNvPr id="56" name="Shape 56"/>
          <p:cNvSpPr/>
          <p:nvPr/>
        </p:nvSpPr>
        <p:spPr>
          <a:xfrm>
            <a:off x="580475" y="185655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80475" y="250185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0475" y="307510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35500" y="262475"/>
            <a:ext cx="8520600" cy="468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#/etc/salt/disk1/init.sls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disk1: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{ %if grains[‘os’]==’Ubuntu’ % 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 cmd.run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 -  name : df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{ %if grains[‘os’]==’Windows’ % 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cmd.run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-"/>
            </a:pPr>
            <a:r>
              <a:rPr lang="en-GB">
                <a:solidFill>
                  <a:srgbClr val="00FF00"/>
                </a:solidFill>
              </a:rPr>
              <a:t>name: powershell.exe -Execution Policy Bypass “pthnam to powershell script”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FF00"/>
                </a:solidFill>
              </a:rPr>
              <a:t> { % endif %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269825"/>
            <a:ext cx="8520600" cy="4299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#/etc/salt/top.sls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</a:t>
            </a:r>
            <a:r>
              <a:rPr lang="en-GB">
                <a:solidFill>
                  <a:srgbClr val="00FF00"/>
                </a:solidFill>
              </a:rPr>
              <a:t>base</a:t>
            </a:r>
            <a:r>
              <a:rPr lang="en-GB">
                <a:solidFill>
                  <a:srgbClr val="00FF00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‘*’: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-"/>
            </a:pPr>
            <a:r>
              <a:rPr lang="en-GB">
                <a:solidFill>
                  <a:srgbClr val="00FF00"/>
                </a:solidFill>
              </a:rPr>
              <a:t>disk1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58175"/>
            <a:ext cx="8520600" cy="421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root@viraj-VirtualBox/etc/salt# salt '*' state.highstate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0" y="902050"/>
            <a:ext cx="6805098" cy="3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9400"/>
            <a:ext cx="8520600" cy="44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5" y="269824"/>
            <a:ext cx="8043723" cy="40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3"/>
              </a:rPr>
              <a:t>https://saltstack.com/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ighlight>
                  <a:srgbClr val="FFFFFF"/>
                </a:highlight>
              </a:rPr>
              <a:t>www.powershell.com/Mastering-PowerShell.pdf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ighlight>
                  <a:srgbClr val="FFFFFF"/>
                </a:highlight>
              </a:rPr>
              <a:t>www. download.microsoft.com/download/2/1/2/...0ee6.../powershell_langref_v3.pdf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4"/>
              </a:rPr>
              <a:t>https://www.mysql.com/downloads/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5"/>
              </a:rPr>
              <a:t>http://downloads.mysql.com/docs/mysql-installation-excerpt-5.1-en.pdf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6"/>
              </a:rPr>
              <a:t>https://www.youtube.com/watch?v=f5qQDm3ciDg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7"/>
              </a:rPr>
              <a:t>www.github.com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</a:rPr>
              <a:t>http://bencane.com/2013/09/03/getting-started-with-saltstack-by-example-automatically-installing-nginx/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00"/>
                </a:solidFill>
                <a:hlinkClick r:id="rId8"/>
              </a:rPr>
              <a:t>http://bencane.com/2013/09/23/remote-command-execution-with-saltstack/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Time at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00" y="497275"/>
            <a:ext cx="276157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0258"/>
            <a:ext cx="8595897" cy="333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0" y="122575"/>
            <a:ext cx="8520600" cy="298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 flipH="1">
            <a:off x="1400250" y="902050"/>
            <a:ext cx="6343500" cy="6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75" y="168000"/>
            <a:ext cx="6858000" cy="27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 am I?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Virajdatt.V.Kohir CSE student at Gogte Institute of Technology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Avid learner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Passionate about cricket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50" y="1152475"/>
            <a:ext cx="1828099" cy="13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POWERSHELL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Command lets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</a:t>
            </a:r>
            <a:r>
              <a:rPr lang="en-GB">
                <a:solidFill>
                  <a:srgbClr val="FFFFFF"/>
                </a:solidFill>
              </a:rPr>
              <a:t>Allows easier access to otherwise difficult to get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Autocompletion of commands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Accomplishes mundane task quickly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SCRIPTING in POWERSHELL</a:t>
            </a:r>
            <a:r>
              <a:rPr lang="en-GB" sz="2400">
                <a:solidFill>
                  <a:srgbClr val="CC0000"/>
                </a:solidFill>
              </a:rPr>
              <a:t>:-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Get_uptime,Diskusage,Filesize,Dns_check,MySql_Query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75" y="407325"/>
            <a:ext cx="85239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382900" y="13521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82900" y="18579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82900" y="23637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82900" y="28695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 SaltStack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   </a:t>
            </a:r>
            <a:r>
              <a:rPr lang="en-GB">
                <a:solidFill>
                  <a:srgbClr val="000000"/>
                </a:solidFill>
              </a:rPr>
              <a:t> Installed Ubuntu on Virtualbox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Installed Salt-Master and Salt-Minion on this OS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 Salt-Minions on  all the interested remote  m/c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Installed MobaXterm and got connected to Ubuntu through ssh session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</a:t>
            </a:r>
          </a:p>
        </p:txBody>
      </p:sp>
      <p:sp>
        <p:nvSpPr>
          <p:cNvPr id="83" name="Shape 83"/>
          <p:cNvSpPr/>
          <p:nvPr/>
        </p:nvSpPr>
        <p:spPr>
          <a:xfrm>
            <a:off x="581675" y="13226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81675" y="18284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81675" y="23710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81675" y="2840025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SALTSTACK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295775"/>
            <a:ext cx="8520600" cy="8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FF"/>
                </a:solidFill>
              </a:rPr>
              <a:t>SaltStack</a:t>
            </a:r>
            <a:r>
              <a:rPr lang="en-GB" sz="1800">
                <a:solidFill>
                  <a:srgbClr val="0000FF"/>
                </a:solidFill>
              </a:rPr>
              <a:t> platform or Salt is a Python-based open-source configuration management software and remote execution engine.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25" y="-29451"/>
            <a:ext cx="5237725" cy="32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50825"/>
            <a:ext cx="8520600" cy="42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SALT is:-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a configuration management system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a distributed remote execution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The core function of Salt: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enable commands to remote systems to be called in parallel rather than serially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Authentication between salt master &amp; minion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500" y="1336712"/>
            <a:ext cx="29908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1184900"/>
            <a:ext cx="3886200" cy="2981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stCxn id="104" idx="2"/>
            <a:endCxn id="104" idx="0"/>
          </p:cNvCxnSpPr>
          <p:nvPr/>
        </p:nvCxnSpPr>
        <p:spPr>
          <a:xfrm rot="10800000">
            <a:off x="457200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5450"/>
            <a:ext cx="8520600" cy="440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SALTSTACK</a:t>
            </a:r>
            <a:r>
              <a:rPr lang="en-GB">
                <a:solidFill>
                  <a:srgbClr val="000000"/>
                </a:solidFill>
              </a:rPr>
              <a:t> interfaces : 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GRAINS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PILLARS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SALTSTACK</a:t>
            </a:r>
            <a:r>
              <a:rPr lang="en-GB">
                <a:solidFill>
                  <a:srgbClr val="000000"/>
                </a:solidFill>
              </a:rPr>
              <a:t> Files : 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init.sls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top.sls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8150" y="814650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68150" y="1327800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68150" y="2385775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68150" y="2884225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273375"/>
            <a:ext cx="8520600" cy="20526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MY FIRST SALTSTACK MODULE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937" y="2449075"/>
            <a:ext cx="1895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