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63" d="100"/>
          <a:sy n="63" d="100"/>
        </p:scale>
        <p:origin x="72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irajithabadugu/KeyLogger.git"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04925" y="2826935"/>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a:latin typeface="Times New Roman" panose="02020603050405020304" pitchFamily="18" charset="0"/>
                <a:cs typeface="Times New Roman" panose="02020603050405020304" pitchFamily="18" charset="0"/>
              </a:rPr>
              <a:t>             </a:t>
            </a:r>
            <a:r>
              <a:rPr lang="en-IN" sz="4000" spc="15" dirty="0" err="1">
                <a:latin typeface="Times New Roman" panose="02020603050405020304" pitchFamily="18" charset="0"/>
                <a:cs typeface="Times New Roman" panose="02020603050405020304" pitchFamily="18" charset="0"/>
              </a:rPr>
              <a:t>Badugu</a:t>
            </a:r>
            <a:r>
              <a:rPr lang="en-IN" sz="4000" spc="15" dirty="0">
                <a:latin typeface="Times New Roman" panose="02020603050405020304" pitchFamily="18" charset="0"/>
                <a:cs typeface="Times New Roman" panose="02020603050405020304" pitchFamily="18" charset="0"/>
              </a:rPr>
              <a:t> </a:t>
            </a:r>
            <a:r>
              <a:rPr lang="en-IN" sz="4000" spc="15" dirty="0" err="1">
                <a:latin typeface="Times New Roman" panose="02020603050405020304" pitchFamily="18" charset="0"/>
                <a:cs typeface="Times New Roman" panose="02020603050405020304" pitchFamily="18" charset="0"/>
              </a:rPr>
              <a:t>Virajitha</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882368" y="3697618"/>
            <a:ext cx="2362200" cy="887422"/>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lang="en-US" sz="2800" b="1" spc="-5" dirty="0">
              <a:solidFill>
                <a:srgbClr val="2D936B"/>
              </a:solidFill>
              <a:latin typeface="Trebuchet MS"/>
              <a:cs typeface="Trebuchet MS"/>
            </a:endParaRPr>
          </a:p>
          <a:p>
            <a:pPr marL="12700" algn="just">
              <a:lnSpc>
                <a:spcPct val="100000"/>
              </a:lnSpc>
              <a:spcBef>
                <a:spcPts val="100"/>
              </a:spcBef>
            </a:pPr>
            <a:r>
              <a:rPr lang="en-US" sz="2800" b="1" spc="-5" dirty="0">
                <a:solidFill>
                  <a:srgbClr val="2D936B"/>
                </a:solidFill>
                <a:latin typeface="Trebuchet MS"/>
                <a:cs typeface="Trebuchet MS"/>
              </a:rPr>
              <a:t>APSSDC- CS</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1244571"/>
          </a:xfrm>
          <a:prstGeom prst="rect">
            <a:avLst/>
          </a:prstGeom>
        </p:spPr>
        <p:txBody>
          <a:bodyPr vert="horz" wrap="square" lIns="0" tIns="13335" rIns="0" bIns="0" rtlCol="0">
            <a:spAutoFit/>
          </a:bodyPr>
          <a:lstStyle/>
          <a:p>
            <a:pPr marL="12700">
              <a:lnSpc>
                <a:spcPct val="100000"/>
              </a:lnSpc>
              <a:spcBef>
                <a:spcPts val="105"/>
              </a:spcBef>
            </a:pPr>
            <a:r>
              <a:rPr lang="en-US" sz="4000" dirty="0">
                <a:solidFill>
                  <a:schemeClr val="accent4"/>
                </a:solidFill>
              </a:rPr>
              <a:t>Project Git Link</a:t>
            </a:r>
            <a:endParaRPr sz="4000" dirty="0">
              <a:solidFill>
                <a:schemeClr val="accent4"/>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6" name="TextBox 15">
            <a:extLst>
              <a:ext uri="{FF2B5EF4-FFF2-40B4-BE49-F238E27FC236}">
                <a16:creationId xmlns:a16="http://schemas.microsoft.com/office/drawing/2014/main" id="{47874E04-2CAB-9F43-EF8D-9E2BE4E6EABC}"/>
              </a:ext>
            </a:extLst>
          </p:cNvPr>
          <p:cNvSpPr txBox="1"/>
          <p:nvPr/>
        </p:nvSpPr>
        <p:spPr>
          <a:xfrm>
            <a:off x="838200" y="2895600"/>
            <a:ext cx="7086600"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hlinkClick r:id="rId3"/>
              </a:rPr>
              <a:t> https://github.com/Virajithabadugu/KeyLogger.git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1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1566</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             Badugu Virajitha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Git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BADUGU  VIRAJITHA</cp:lastModifiedBy>
  <cp:revision>13</cp:revision>
  <dcterms:created xsi:type="dcterms:W3CDTF">2024-06-03T05:48:59Z</dcterms:created>
  <dcterms:modified xsi:type="dcterms:W3CDTF">2024-06-21T05:10:44Z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