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3640" r:id="rId2"/>
    <p:sldId id="3694" r:id="rId3"/>
    <p:sldId id="3697" r:id="rId4"/>
    <p:sldId id="3700" r:id="rId5"/>
    <p:sldId id="3701" r:id="rId6"/>
    <p:sldId id="3702" r:id="rId7"/>
    <p:sldId id="3706" r:id="rId8"/>
    <p:sldId id="364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6FF"/>
    <a:srgbClr val="4AAEFC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13" autoAdjust="0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9895-3AFC-9E49-BB6B-D5AF81433D95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3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4FFC-E4CA-43D5-85F4-2259ECDE819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9FE0-A6E8-4B53-8060-0F5E4C0C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18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4FFC-E4CA-43D5-85F4-2259ECDE819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9FE0-A6E8-4B53-8060-0F5E4C0CE10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748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4FFC-E4CA-43D5-85F4-2259ECDE819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9FE0-A6E8-4B53-8060-0F5E4C0C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792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4FFC-E4CA-43D5-85F4-2259ECDE819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9FE0-A6E8-4B53-8060-0F5E4C0CE10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96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4FFC-E4CA-43D5-85F4-2259ECDE819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9FE0-A6E8-4B53-8060-0F5E4C0C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4FFC-E4CA-43D5-85F4-2259ECDE819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9FE0-A6E8-4B53-8060-0F5E4C0C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93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4FFC-E4CA-43D5-85F4-2259ECDE819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9FE0-A6E8-4B53-8060-0F5E4C0C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79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99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4FFC-E4CA-43D5-85F4-2259ECDE819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9FE0-A6E8-4B53-8060-0F5E4C0C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73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4FFC-E4CA-43D5-85F4-2259ECDE819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9FE0-A6E8-4B53-8060-0F5E4C0C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02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4FFC-E4CA-43D5-85F4-2259ECDE819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9FE0-A6E8-4B53-8060-0F5E4C0C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17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4FFC-E4CA-43D5-85F4-2259ECDE819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9FE0-A6E8-4B53-8060-0F5E4C0C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36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4FFC-E4CA-43D5-85F4-2259ECDE819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9FE0-A6E8-4B53-8060-0F5E4C0C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520-AAB7-4D20-958E-A456239933B0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7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4FFC-E4CA-43D5-85F4-2259ECDE819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9FE0-A6E8-4B53-8060-0F5E4C0C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99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4FFC-E4CA-43D5-85F4-2259ECDE819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9FE0-A6E8-4B53-8060-0F5E4C0C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67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B4FFC-E4CA-43D5-85F4-2259ECDE819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CF9FE0-A6E8-4B53-8060-0F5E4C0CE10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F784D-C6C2-BEED-3736-01397E70B9EA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7F0E2B4-85A3-2428-5493-6D0C054682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23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303" y="143688"/>
            <a:ext cx="3281942" cy="10599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5376" y="1543844"/>
            <a:ext cx="67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Major/Minor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1722" y="2560320"/>
            <a:ext cx="994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Title: Early Diagnosis of Diabetes Using 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498" y="5003074"/>
            <a:ext cx="3651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R252222084  - Mehul Murti</a:t>
            </a:r>
          </a:p>
          <a:p>
            <a:r>
              <a:rPr lang="en-IN" dirty="0"/>
              <a:t>R252222081  - Viraj Mehrotra</a:t>
            </a:r>
          </a:p>
          <a:p>
            <a:r>
              <a:rPr lang="en-IN" dirty="0"/>
              <a:t>R252222126  - Manash Srivastav</a:t>
            </a:r>
          </a:p>
          <a:p>
            <a:r>
              <a:rPr lang="en-IN" dirty="0"/>
              <a:t>R252222146  - Trisprisha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882742" y="5003074"/>
            <a:ext cx="316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Mentored By: Alok Aggarwal</a:t>
            </a:r>
          </a:p>
        </p:txBody>
      </p:sp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71154" y="1247350"/>
            <a:ext cx="4650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66651" y="1286539"/>
            <a:ext cx="990100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Concepts (Algorithms)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 (SVM)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Artificial Neural Network (ANN)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Rising global prevalence of diabetes and its associated health risks.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need for early and accurate detection to improve patient outcomes.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of machine learning to analyze complex health data for better predictions.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of application</a:t>
            </a:r>
          </a:p>
          <a:p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and input format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3448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123405" y="1374033"/>
            <a:ext cx="99010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Cite Related 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SWOT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6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71154" y="1064470"/>
            <a:ext cx="990100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Objective</a:t>
            </a:r>
          </a:p>
          <a:p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/>
              <a:t>Develop and Build a Predictive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Utilize machine learning algorithms to analyze patient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Train the model using relevant features for accurate predictions.</a:t>
            </a:r>
          </a:p>
          <a:p>
            <a:r>
              <a:rPr lang="en-IN" sz="2000" b="1" dirty="0"/>
              <a:t>Enhance Early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Identify high-risk individuals before severe symptoms appear.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Use data-driven insights to enable timely medical intervention.</a:t>
            </a:r>
          </a:p>
          <a:p>
            <a:r>
              <a:rPr lang="en-IN" sz="2000" b="1" dirty="0"/>
              <a:t>Improve Diagnosis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Reduce false positives and false negatives in diabetes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Enhance model performance using feature selection and optimization techniques.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0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71154" y="1064470"/>
            <a:ext cx="99010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Software model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6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822959" y="1312664"/>
            <a:ext cx="990100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cited papers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8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12336</TotalTime>
  <Words>202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Viraj Mehrotra</cp:lastModifiedBy>
  <cp:revision>574</cp:revision>
  <dcterms:created xsi:type="dcterms:W3CDTF">2021-05-06T09:42:21Z</dcterms:created>
  <dcterms:modified xsi:type="dcterms:W3CDTF">2025-01-30T01:32:12Z</dcterms:modified>
</cp:coreProperties>
</file>