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0" r:id="rId7"/>
    <p:sldId id="262" r:id="rId8"/>
    <p:sldId id="269" r:id="rId9"/>
    <p:sldId id="272" r:id="rId10"/>
    <p:sldId id="264" r:id="rId11"/>
    <p:sldId id="265" r:id="rId12"/>
    <p:sldId id="266" r:id="rId13"/>
    <p:sldId id="268" r:id="rId14"/>
    <p:sldId id="263" r:id="rId15"/>
    <p:sldId id="271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9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5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9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5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E644-E04F-4494-869D-F765F39F0F99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682-73D4-4493-852C-32ED767D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651" y="470263"/>
            <a:ext cx="10354491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20290" y="2967335"/>
            <a:ext cx="75514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AGROLOGIX</a:t>
            </a:r>
            <a:endParaRPr lang="en-US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7686" y="836023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Field </a:t>
            </a:r>
            <a:r>
              <a:rPr lang="en-US" sz="1600" dirty="0" smtClean="0">
                <a:solidFill>
                  <a:schemeClr val="tx1"/>
                </a:solidFill>
                <a:hlinkClick r:id="rId2" action="ppaction://hlinksldjump"/>
              </a:rPr>
              <a:t>Master</a:t>
            </a:r>
            <a:r>
              <a:rPr lang="en-US" sz="1600" dirty="0" smtClean="0">
                <a:solidFill>
                  <a:schemeClr val="tx1"/>
                </a:solidFill>
              </a:rPr>
              <a:t> 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8313" y="836023"/>
            <a:ext cx="1404617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I/O Master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5441" y="836023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</a:t>
            </a:r>
            <a:r>
              <a:rPr lang="en-US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Mgmt</a:t>
            </a:r>
            <a:endParaRPr lang="en-IN" sz="1300" dirty="0"/>
          </a:p>
        </p:txBody>
      </p:sp>
      <p:sp>
        <p:nvSpPr>
          <p:cNvPr id="10" name="Rectangle 9"/>
          <p:cNvSpPr/>
          <p:nvPr/>
        </p:nvSpPr>
        <p:spPr>
          <a:xfrm>
            <a:off x="5867222" y="836023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398" y="1119052"/>
            <a:ext cx="1389012" cy="239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hlinkClick r:id="rId3" action="ppaction://hlinksldjump"/>
              </a:rPr>
              <a:t>RM Category Master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6319341" y="1114697"/>
            <a:ext cx="1402068" cy="217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Material Purchase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66010" y="836023"/>
            <a:ext cx="1404617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Party Master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8374182" y="1123406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Vendor Details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8374182" y="1410789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Dealer Details</a:t>
            </a:r>
            <a:endParaRPr lang="en-IN" sz="1300" dirty="0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491267" y="1099458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Master</a:t>
            </a:r>
            <a:endParaRPr lang="en-IN" sz="1300" dirty="0"/>
          </a:p>
        </p:txBody>
      </p:sp>
      <p:sp>
        <p:nvSpPr>
          <p:cNvPr id="17" name="Rectangle 16"/>
          <p:cNvSpPr/>
          <p:nvPr/>
        </p:nvSpPr>
        <p:spPr>
          <a:xfrm>
            <a:off x="4491267" y="1380309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Attendance Mast</a:t>
            </a:r>
            <a:endParaRPr lang="en-IN" sz="1300" dirty="0"/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6319341" y="1336766"/>
            <a:ext cx="1402068" cy="217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Sales Invoice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2836455" y="1675257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 Master</a:t>
            </a:r>
            <a:endParaRPr lang="en-IN" sz="1300" dirty="0"/>
          </a:p>
        </p:txBody>
      </p:sp>
      <p:sp>
        <p:nvSpPr>
          <p:cNvPr id="21" name="Rectangle 20">
            <a:hlinkClick r:id="rId8" action="ppaction://hlinksldjump"/>
          </p:cNvPr>
          <p:cNvSpPr/>
          <p:nvPr/>
        </p:nvSpPr>
        <p:spPr>
          <a:xfrm>
            <a:off x="2836991" y="1953931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 Stock</a:t>
            </a:r>
            <a:endParaRPr lang="en-IN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29926" y="1378132"/>
            <a:ext cx="1375955" cy="278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plot wise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9566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4" name="TextBox 3"/>
          <p:cNvSpPr txBox="1"/>
          <p:nvPr/>
        </p:nvSpPr>
        <p:spPr>
          <a:xfrm>
            <a:off x="3517285" y="498275"/>
            <a:ext cx="621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Employee</a:t>
            </a:r>
            <a:r>
              <a:rPr lang="en-IN" sz="6000" dirty="0" smtClean="0"/>
              <a:t> Master</a:t>
            </a:r>
            <a:endParaRPr lang="en-IN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136468" y="2551741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Name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47852" y="2603993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468" y="3026358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Phone No.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47852" y="3026358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6652" y="2100671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Employee ID :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947852" y="2100671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7852" y="3692701"/>
            <a:ext cx="2176912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Vendor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1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4" name="TextBox 3"/>
          <p:cNvSpPr txBox="1"/>
          <p:nvPr/>
        </p:nvSpPr>
        <p:spPr>
          <a:xfrm>
            <a:off x="2811891" y="498275"/>
            <a:ext cx="6854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Employee</a:t>
            </a:r>
            <a:r>
              <a:rPr lang="en-IN" sz="6000" dirty="0" smtClean="0"/>
              <a:t> Attendance</a:t>
            </a:r>
            <a:endParaRPr lang="en-IN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132573" y="197698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Name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43957" y="1976989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468" y="3026358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No: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47852" y="3026358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957" y="3652030"/>
            <a:ext cx="2176912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Attendance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573" y="2521380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943957" y="2521380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2931123" y="4538778"/>
            <a:ext cx="2176912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Reports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2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6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3412782" y="498275"/>
            <a:ext cx="5538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/>
              <a:t>View Reports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841862" y="1775195"/>
            <a:ext cx="257338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View Report </a:t>
            </a:r>
            <a:r>
              <a:rPr lang="en-IN" dirty="0" err="1" smtClean="0"/>
              <a:t>Emp</a:t>
            </a:r>
            <a:r>
              <a:rPr lang="en-IN" dirty="0" smtClean="0"/>
              <a:t> Wise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64742" y="1775195"/>
            <a:ext cx="257338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View Report Plot Wise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94276" y="221854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Name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05660" y="2218549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1877" y="2718390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No: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733261" y="2718390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7982" y="2213412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729366" y="2213412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1862" y="2903056"/>
            <a:ext cx="3840710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DG View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Field No +Plot No + No of Days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17983" y="3229075"/>
            <a:ext cx="3841458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DG View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 + No of Days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1244" y="5842826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58875" y="6142925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10557187" y="6142103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2850102" y="498275"/>
            <a:ext cx="595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Crops Stock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91862" y="191254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No: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850102" y="1950955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91862" y="143692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50102" y="1475333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65439" y="242657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Type: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850102" y="2522175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Label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691862" y="293914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Qty</a:t>
            </a:r>
            <a:r>
              <a:rPr lang="en-IN" dirty="0" smtClean="0"/>
              <a:t> (KG):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850102" y="3025386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 Box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850102" y="3569097"/>
            <a:ext cx="2090057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10557187" y="5410586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0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2621280" y="966651"/>
            <a:ext cx="773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Dealer Details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36468" y="2551741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Dealer Name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47852" y="2551741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468" y="3026358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Dealer City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47852" y="3026358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468" y="3531335"/>
            <a:ext cx="163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Dealer Phone Number 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47852" y="3531335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468" y="2100671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Dealer ID :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47852" y="2100671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7852" y="4196422"/>
            <a:ext cx="2176912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Dealer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5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987" y="481374"/>
            <a:ext cx="10430912" cy="59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4968244" y="524825"/>
            <a:ext cx="5024846" cy="67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Sales Invoice</a:t>
            </a:r>
            <a:endParaRPr lang="en-IN" sz="2400" dirty="0"/>
          </a:p>
        </p:txBody>
      </p:sp>
      <p:sp>
        <p:nvSpPr>
          <p:cNvPr id="23" name="Left Arrow 22"/>
          <p:cNvSpPr/>
          <p:nvPr/>
        </p:nvSpPr>
        <p:spPr>
          <a:xfrm>
            <a:off x="10128069" y="5821680"/>
            <a:ext cx="748938" cy="4615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625" y="2094659"/>
            <a:ext cx="1637164" cy="35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Name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47568" y="2090714"/>
            <a:ext cx="2176849" cy="3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510" y="3203806"/>
            <a:ext cx="169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Field No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0505" y="3227800"/>
            <a:ext cx="2176849" cy="361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9940" y="4173249"/>
            <a:ext cx="16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Crop Type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60800" y="4167893"/>
            <a:ext cx="2176849" cy="361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 / Label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60800" y="4611225"/>
            <a:ext cx="1088540" cy="404130"/>
            <a:chOff x="2908663" y="3213463"/>
            <a:chExt cx="1088571" cy="400594"/>
          </a:xfrm>
        </p:grpSpPr>
        <p:sp>
          <p:nvSpPr>
            <p:cNvPr id="11" name="Rectangle 10"/>
            <p:cNvSpPr/>
            <p:nvPr/>
          </p:nvSpPr>
          <p:spPr>
            <a:xfrm>
              <a:off x="2908663" y="3213463"/>
              <a:ext cx="1088571" cy="4005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648895" y="3283131"/>
              <a:ext cx="278671" cy="2786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42178" y="4602454"/>
            <a:ext cx="1223518" cy="35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 :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28641" y="5251049"/>
            <a:ext cx="1201863" cy="35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: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960800" y="5174421"/>
            <a:ext cx="2177081" cy="372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based on Price *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60800" y="5772618"/>
            <a:ext cx="2177080" cy="333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01246" y="2513589"/>
            <a:ext cx="4175762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 Purchase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469" y="1493435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Bill Id :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947853" y="1486094"/>
            <a:ext cx="2176912" cy="389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1753" y="2672546"/>
            <a:ext cx="16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Dealer ID :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2930504" y="2707106"/>
            <a:ext cx="2176849" cy="3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45851" y="1431540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Bill Id :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8057235" y="1424199"/>
            <a:ext cx="2176912" cy="389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45851" y="1918930"/>
            <a:ext cx="16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Vendor ID :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8057182" y="1911804"/>
            <a:ext cx="2176849" cy="3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>
            <a:hlinkClick r:id="rId3" action="ppaction://hlinksldjump" tooltip="RM Purchase Log"/>
          </p:cNvPr>
          <p:cNvSpPr/>
          <p:nvPr/>
        </p:nvSpPr>
        <p:spPr>
          <a:xfrm>
            <a:off x="7700671" y="6003762"/>
            <a:ext cx="2176912" cy="389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LOG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2615" y="3579786"/>
            <a:ext cx="169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Plot No 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947568" y="3602850"/>
            <a:ext cx="2176849" cy="361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hlinkClick r:id="rId4" action="ppaction://hlinksldjump" tooltip="RM Purchase Log"/>
          </p:cNvPr>
          <p:cNvSpPr/>
          <p:nvPr/>
        </p:nvSpPr>
        <p:spPr>
          <a:xfrm>
            <a:off x="7700671" y="5443520"/>
            <a:ext cx="2176912" cy="389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Bill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20207" y="750049"/>
            <a:ext cx="2176912" cy="389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429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987" y="494437"/>
            <a:ext cx="10430912" cy="59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Rectangle 2"/>
          <p:cNvSpPr/>
          <p:nvPr/>
        </p:nvSpPr>
        <p:spPr>
          <a:xfrm>
            <a:off x="1358538" y="2513589"/>
            <a:ext cx="9518470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3646" y="1110343"/>
            <a:ext cx="5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LOG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90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987" y="494437"/>
            <a:ext cx="10430912" cy="59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Rectangle 2"/>
          <p:cNvSpPr/>
          <p:nvPr/>
        </p:nvSpPr>
        <p:spPr>
          <a:xfrm>
            <a:off x="1358538" y="2513589"/>
            <a:ext cx="9518470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3646" y="1110343"/>
            <a:ext cx="5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MASTER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5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70263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Rectangle 2"/>
          <p:cNvSpPr/>
          <p:nvPr/>
        </p:nvSpPr>
        <p:spPr>
          <a:xfrm>
            <a:off x="1759131" y="1245317"/>
            <a:ext cx="2090057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9130" y="1785248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4325" y="3866605"/>
            <a:ext cx="74250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Reference</a:t>
            </a:r>
            <a:endParaRPr lang="en-I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59130" y="2351296"/>
            <a:ext cx="1088571" cy="400594"/>
            <a:chOff x="2908663" y="3213463"/>
            <a:chExt cx="1088571" cy="400594"/>
          </a:xfrm>
        </p:grpSpPr>
        <p:sp>
          <p:nvSpPr>
            <p:cNvPr id="7" name="Rectangle 6"/>
            <p:cNvSpPr/>
            <p:nvPr/>
          </p:nvSpPr>
          <p:spPr>
            <a:xfrm>
              <a:off x="2908663" y="3213463"/>
              <a:ext cx="1088571" cy="4005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3648895" y="3283131"/>
              <a:ext cx="278671" cy="2786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09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5212" y="104502"/>
            <a:ext cx="10430912" cy="660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4631981" y="104503"/>
            <a:ext cx="291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 Master 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32263" y="132882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7" name="Left Arrow 6"/>
          <p:cNvSpPr/>
          <p:nvPr/>
        </p:nvSpPr>
        <p:spPr>
          <a:xfrm>
            <a:off x="10557187" y="5410586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0503" y="1367236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32263" y="183392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Area: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0503" y="1872333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80160" y="2922487"/>
            <a:ext cx="2706862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List DG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99359" y="2344494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8890" y="857124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No: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467130" y="895531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308890" y="136222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Area: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467130" y="1400628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 Box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697173" y="3311168"/>
            <a:ext cx="2706862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List DG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No. Wise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8890" y="38150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467130" y="419909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47336" y="180964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Partner Name: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467130" y="1913641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 Box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446110" y="2824322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71590" y="5854723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67583" y="6225836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47336" y="223392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Type: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8467130" y="2337926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0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70262"/>
            <a:ext cx="10430912" cy="627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3448594" y="705394"/>
            <a:ext cx="5185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/>
              <a:t>Crop Master </a:t>
            </a:r>
            <a:endParaRPr lang="en-IN" sz="6000" dirty="0"/>
          </a:p>
        </p:txBody>
      </p:sp>
      <p:sp>
        <p:nvSpPr>
          <p:cNvPr id="4" name="Rectangle 3"/>
          <p:cNvSpPr/>
          <p:nvPr/>
        </p:nvSpPr>
        <p:spPr>
          <a:xfrm>
            <a:off x="2847703" y="1745227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847703" y="2238093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71600" y="3288247"/>
            <a:ext cx="2706862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DG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Crops ID +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799" y="2710254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3703" y="169458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Crop ID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23703" y="219968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Crop Name: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63030" y="6228663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0557187" y="5423649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2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4" name="TextBox 3"/>
          <p:cNvSpPr txBox="1"/>
          <p:nvPr/>
        </p:nvSpPr>
        <p:spPr>
          <a:xfrm>
            <a:off x="2899955" y="801189"/>
            <a:ext cx="595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Raw Material Category Master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62846" y="2063921"/>
            <a:ext cx="1907177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Grid View Containing Types of input like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Seeds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Pesticide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Fertilizer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652" y="206392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Category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90799" y="2102328"/>
            <a:ext cx="1524001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90799" y="2710254"/>
            <a:ext cx="152400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6217" y="2063921"/>
            <a:ext cx="1907177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Grid View Containing Raw material with category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Seeds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-Wheat seed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-Rice Seed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-Melon seeds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069" y="207261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Category :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911737" y="2102328"/>
            <a:ext cx="1406434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07234" y="4160622"/>
            <a:ext cx="151529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8069" y="2522105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RM Product :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911737" y="2551814"/>
            <a:ext cx="1406434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07234" y="4641289"/>
            <a:ext cx="1515291" cy="330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by Category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475" y="2954917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Unit: :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892143" y="2984626"/>
            <a:ext cx="1406434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911737" y="2982674"/>
            <a:ext cx="1406434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298475" y="3341356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Price : :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911737" y="3369113"/>
            <a:ext cx="1406434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2621280" y="966651"/>
            <a:ext cx="773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Vendor Details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36468" y="2551741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Name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47852" y="2551741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468" y="3026358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City 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47852" y="3026358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468" y="3531335"/>
            <a:ext cx="163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 Phone Number 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47852" y="3531335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468" y="2100671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Vendor ID :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47852" y="2100671"/>
            <a:ext cx="2176912" cy="374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7852" y="4196422"/>
            <a:ext cx="2176912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Vendor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5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987" y="494437"/>
            <a:ext cx="10430912" cy="59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3675021" y="836403"/>
            <a:ext cx="5024846" cy="67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Raw material Purchase</a:t>
            </a:r>
            <a:endParaRPr lang="en-IN" sz="2400" dirty="0"/>
          </a:p>
        </p:txBody>
      </p:sp>
      <p:sp>
        <p:nvSpPr>
          <p:cNvPr id="23" name="Left Arrow 22"/>
          <p:cNvSpPr/>
          <p:nvPr/>
        </p:nvSpPr>
        <p:spPr>
          <a:xfrm>
            <a:off x="10128069" y="5821680"/>
            <a:ext cx="748938" cy="46155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36469" y="2499734"/>
            <a:ext cx="3988296" cy="3783498"/>
            <a:chOff x="1136468" y="2039050"/>
            <a:chExt cx="3988412" cy="3897455"/>
          </a:xfrm>
        </p:grpSpPr>
        <p:sp>
          <p:nvSpPr>
            <p:cNvPr id="4" name="TextBox 3"/>
            <p:cNvSpPr txBox="1"/>
            <p:nvPr/>
          </p:nvSpPr>
          <p:spPr>
            <a:xfrm>
              <a:off x="1136468" y="2499563"/>
              <a:ext cx="1637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Vendor Name :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47852" y="2492222"/>
              <a:ext cx="2176912" cy="389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Combo Box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5061" y="3034357"/>
              <a:ext cx="1698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R M Category 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47852" y="3044857"/>
              <a:ext cx="2176912" cy="372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Combo Box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5061" y="3540910"/>
              <a:ext cx="1698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R M Product 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7852" y="3551410"/>
              <a:ext cx="2176912" cy="372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Combo Box </a:t>
              </a:r>
              <a:r>
                <a:rPr 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(Based on cat.)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947737" y="4532695"/>
              <a:ext cx="1088572" cy="416302"/>
              <a:chOff x="2908663" y="3213463"/>
              <a:chExt cx="1088571" cy="40059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08663" y="3213463"/>
                <a:ext cx="1088571" cy="4005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3648895" y="3283131"/>
                <a:ext cx="278671" cy="2786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076996" y="4064990"/>
              <a:ext cx="1210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: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47621" y="4031561"/>
              <a:ext cx="2177144" cy="3838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Selected on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(Based on product)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4515" y="4540549"/>
              <a:ext cx="122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Quantity :</a:t>
              </a:r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1237" y="5061442"/>
              <a:ext cx="120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Amount :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7736" y="5045431"/>
              <a:ext cx="2177144" cy="3838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Calculated based on Price * </a:t>
              </a:r>
              <a:r>
                <a:rPr lang="en-US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Qty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47620" y="5592605"/>
              <a:ext cx="2177143" cy="3439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 to RM stock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36468" y="2046391"/>
              <a:ext cx="1637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Vendor Bill No :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47852" y="2039050"/>
              <a:ext cx="2176912" cy="389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Text Box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701246" y="2513589"/>
            <a:ext cx="4175762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 Purchase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469" y="1493435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Bill Id :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947853" y="1486094"/>
            <a:ext cx="2176912" cy="389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6469" y="1980825"/>
            <a:ext cx="16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Vendor ID :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2947800" y="1973699"/>
            <a:ext cx="2176849" cy="3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45851" y="1431540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Bill Id :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8057235" y="1424199"/>
            <a:ext cx="2176912" cy="389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45851" y="1918930"/>
            <a:ext cx="16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Vendor ID :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8057182" y="1911804"/>
            <a:ext cx="2176849" cy="3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Box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>
            <a:hlinkClick r:id="rId3" action="ppaction://hlinksldjump" tooltip="RM Purchase Log"/>
          </p:cNvPr>
          <p:cNvSpPr/>
          <p:nvPr/>
        </p:nvSpPr>
        <p:spPr>
          <a:xfrm>
            <a:off x="7369331" y="5790804"/>
            <a:ext cx="2176912" cy="389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LOG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89647" y="763820"/>
            <a:ext cx="2176912" cy="389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083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987" y="494437"/>
            <a:ext cx="10430912" cy="59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Rectangle 2"/>
          <p:cNvSpPr/>
          <p:nvPr/>
        </p:nvSpPr>
        <p:spPr>
          <a:xfrm>
            <a:off x="1358538" y="2513589"/>
            <a:ext cx="9518470" cy="27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 Purchase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3646" y="1110343"/>
            <a:ext cx="5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 Purchase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10101943" y="5503817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8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2090058" y="498275"/>
            <a:ext cx="881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Raw Material Plot Wise Input</a:t>
            </a:r>
            <a:endParaRPr lang="en-IN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691862" y="189722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No: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850102" y="1935634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691862" y="1421605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850102" y="1460012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465439" y="241125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 Category: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850102" y="2506854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30548" y="3502842"/>
            <a:ext cx="1368224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Unit Label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465439" y="288976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 Product: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850102" y="2985367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36296" y="348363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Qty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850102" y="3502843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 Box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813312" y="4178928"/>
            <a:ext cx="2177080" cy="333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to RM to Plot</a:t>
            </a:r>
          </a:p>
        </p:txBody>
      </p:sp>
      <p:sp>
        <p:nvSpPr>
          <p:cNvPr id="21" name="Rectangle 20">
            <a:hlinkClick r:id="rId2" action="ppaction://hlinksldjump"/>
          </p:cNvPr>
          <p:cNvSpPr/>
          <p:nvPr/>
        </p:nvSpPr>
        <p:spPr>
          <a:xfrm>
            <a:off x="2806590" y="5239395"/>
            <a:ext cx="2177080" cy="333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 Wise Report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10557187" y="5410586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2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652" y="498275"/>
            <a:ext cx="10430912" cy="574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5" name="TextBox 4"/>
          <p:cNvSpPr txBox="1"/>
          <p:nvPr/>
        </p:nvSpPr>
        <p:spPr>
          <a:xfrm>
            <a:off x="1508982" y="239681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No: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67222" y="2435224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08982" y="1921195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No: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67222" y="1907783"/>
            <a:ext cx="2090057" cy="330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Combo Box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61211" y="849086"/>
            <a:ext cx="671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Plot Wise Raw Material Report</a:t>
            </a:r>
            <a:endParaRPr lang="en-IN" sz="4000" dirty="0"/>
          </a:p>
        </p:txBody>
      </p:sp>
      <p:sp>
        <p:nvSpPr>
          <p:cNvPr id="10" name="Rectangle 9"/>
          <p:cNvSpPr/>
          <p:nvPr/>
        </p:nvSpPr>
        <p:spPr>
          <a:xfrm>
            <a:off x="2623710" y="3044721"/>
            <a:ext cx="2177080" cy="333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1266" y="1659923"/>
            <a:ext cx="6008913" cy="3103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 Category + RM Product +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10557187" y="5410586"/>
            <a:ext cx="748937" cy="44413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Back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8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548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Viraj Thakkar</cp:lastModifiedBy>
  <cp:revision>46</cp:revision>
  <dcterms:created xsi:type="dcterms:W3CDTF">2020-03-25T06:08:10Z</dcterms:created>
  <dcterms:modified xsi:type="dcterms:W3CDTF">2020-04-23T11:48:16Z</dcterms:modified>
</cp:coreProperties>
</file>