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272" r:id="rId3"/>
    <p:sldId id="257" r:id="rId4"/>
    <p:sldId id="320" r:id="rId5"/>
    <p:sldId id="321" r:id="rId6"/>
    <p:sldId id="322" r:id="rId7"/>
    <p:sldId id="317" r:id="rId8"/>
    <p:sldId id="314" r:id="rId9"/>
    <p:sldId id="318" r:id="rId10"/>
    <p:sldId id="315" r:id="rId11"/>
    <p:sldId id="319" r:id="rId12"/>
    <p:sldId id="316" r:id="rId13"/>
    <p:sldId id="259" r:id="rId14"/>
  </p:sldIdLst>
  <p:sldSz cx="9144000" cy="5143500" type="screen16x9"/>
  <p:notesSz cx="6858000" cy="9144000"/>
  <p:embeddedFontLst>
    <p:embeddedFont>
      <p:font typeface="Kanit" panose="020B0604020202020204" charset="-34"/>
      <p:regular r:id="rId16"/>
      <p:bold r:id="rId17"/>
      <p:italic r:id="rId18"/>
      <p:boldItalic r:id="rId19"/>
    </p:embeddedFont>
    <p:embeddedFont>
      <p:font typeface="Nuni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A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5C7C2E-0CA1-45B5-B7D3-1554EF9C2902}">
  <a:tblStyle styleId="{165C7C2E-0CA1-45B5-B7D3-1554EF9C29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p:scale>
          <a:sx n="100" d="100"/>
          <a:sy n="100" d="100"/>
        </p:scale>
        <p:origin x="979"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61516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eea94190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eea94190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64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c9016c0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c9016c0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1831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c9016c0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c9016c0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326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c9016c0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c9016c0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294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c9016c03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c9016c03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16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d411beca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d411beca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70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c9016c0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c9016c0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34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c9016c0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c9016c0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32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c9016c0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c9016c0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49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c9016c0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c9016c0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06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c9016c0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c9016c0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46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c9016c0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c9016c0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777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c9016c0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c9016c0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89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9900" y="1401450"/>
            <a:ext cx="7144200" cy="18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00825" y="3335850"/>
            <a:ext cx="4631100" cy="4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386" y="3074952"/>
            <a:ext cx="2218525" cy="2068187"/>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972891" y="130"/>
            <a:ext cx="2171109" cy="1734243"/>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14350" y="464675"/>
            <a:ext cx="637575" cy="501625"/>
            <a:chOff x="310450" y="4064000"/>
            <a:chExt cx="637575" cy="501625"/>
          </a:xfrm>
        </p:grpSpPr>
        <p:sp>
          <p:nvSpPr>
            <p:cNvPr id="14" name="Google Shape;14;p2"/>
            <p:cNvSpPr/>
            <p:nvPr/>
          </p:nvSpPr>
          <p:spPr>
            <a:xfrm rot="10800000">
              <a:off x="310450" y="40640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08025" y="432562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rot="10800000" flipH="1">
            <a:off x="8191400" y="4176775"/>
            <a:ext cx="637575" cy="501625"/>
            <a:chOff x="7069675" y="606775"/>
            <a:chExt cx="637575" cy="501625"/>
          </a:xfrm>
        </p:grpSpPr>
        <p:sp>
          <p:nvSpPr>
            <p:cNvPr id="17" name="Google Shape;17;p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4"/>
          <p:cNvSpPr txBox="1">
            <a:spLocks noGrp="1"/>
          </p:cNvSpPr>
          <p:nvPr>
            <p:ph type="body" idx="1"/>
          </p:nvPr>
        </p:nvSpPr>
        <p:spPr>
          <a:xfrm>
            <a:off x="713225" y="1187600"/>
            <a:ext cx="77175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2"/>
              </a:buClr>
              <a:buSzPts val="1200"/>
              <a:buAutoNum type="arabicPeriod"/>
              <a:defRPr sz="1200"/>
            </a:lvl1pPr>
            <a:lvl2pPr marL="914400" lvl="1" indent="-304800" rtl="0">
              <a:spcBef>
                <a:spcPts val="0"/>
              </a:spcBef>
              <a:spcAft>
                <a:spcPts val="0"/>
              </a:spcAft>
              <a:buSzPts val="1200"/>
              <a:buFont typeface="Roboto Condensed Light"/>
              <a:buAutoNum type="alphaLcPeriod"/>
              <a:defRPr/>
            </a:lvl2pPr>
            <a:lvl3pPr marL="1371600" lvl="2" indent="-304800" rtl="0">
              <a:spcBef>
                <a:spcPts val="0"/>
              </a:spcBef>
              <a:spcAft>
                <a:spcPts val="0"/>
              </a:spcAft>
              <a:buSzPts val="1200"/>
              <a:buFont typeface="Roboto Condensed Light"/>
              <a:buAutoNum type="romanLcPeriod"/>
              <a:defRPr/>
            </a:lvl3pPr>
            <a:lvl4pPr marL="1828800" lvl="3" indent="-304800" rtl="0">
              <a:spcBef>
                <a:spcPts val="0"/>
              </a:spcBef>
              <a:spcAft>
                <a:spcPts val="0"/>
              </a:spcAft>
              <a:buSzPts val="1200"/>
              <a:buFont typeface="Roboto Condensed Light"/>
              <a:buAutoNum type="arabicPeriod"/>
              <a:defRPr/>
            </a:lvl4pPr>
            <a:lvl5pPr marL="2286000" lvl="4" indent="-304800" rtl="0">
              <a:spcBef>
                <a:spcPts val="0"/>
              </a:spcBef>
              <a:spcAft>
                <a:spcPts val="0"/>
              </a:spcAft>
              <a:buSzPts val="1200"/>
              <a:buFont typeface="Roboto Condensed Light"/>
              <a:buAutoNum type="alphaLcPeriod"/>
              <a:defRPr/>
            </a:lvl5pPr>
            <a:lvl6pPr marL="2743200" lvl="5" indent="-304800" rtl="0">
              <a:spcBef>
                <a:spcPts val="0"/>
              </a:spcBef>
              <a:spcAft>
                <a:spcPts val="0"/>
              </a:spcAft>
              <a:buSzPts val="1200"/>
              <a:buFont typeface="Roboto Condensed Light"/>
              <a:buAutoNum type="romanLcPeriod"/>
              <a:defRPr/>
            </a:lvl6pPr>
            <a:lvl7pPr marL="3200400" lvl="6" indent="-304800" rtl="0">
              <a:spcBef>
                <a:spcPts val="0"/>
              </a:spcBef>
              <a:spcAft>
                <a:spcPts val="0"/>
              </a:spcAft>
              <a:buSzPts val="1200"/>
              <a:buFont typeface="Roboto Condensed Light"/>
              <a:buAutoNum type="arabicPeriod"/>
              <a:defRPr/>
            </a:lvl7pPr>
            <a:lvl8pPr marL="3657600" lvl="7" indent="-304800" rtl="0">
              <a:spcBef>
                <a:spcPts val="0"/>
              </a:spcBef>
              <a:spcAft>
                <a:spcPts val="0"/>
              </a:spcAft>
              <a:buSzPts val="1200"/>
              <a:buFont typeface="Roboto Condensed Light"/>
              <a:buAutoNum type="alphaLcPeriod"/>
              <a:defRPr/>
            </a:lvl8pPr>
            <a:lvl9pPr marL="4114800" lvl="8" indent="-304800" rtl="0">
              <a:spcBef>
                <a:spcPts val="0"/>
              </a:spcBef>
              <a:spcAft>
                <a:spcPts val="0"/>
              </a:spcAft>
              <a:buSzPts val="1200"/>
              <a:buFont typeface="Roboto Condensed Light"/>
              <a:buAutoNum type="romanLcPeriod"/>
              <a:defRPr/>
            </a:lvl9pPr>
          </a:lstStyle>
          <a:p>
            <a:endParaRPr/>
          </a:p>
        </p:txBody>
      </p:sp>
      <p:sp>
        <p:nvSpPr>
          <p:cNvPr id="34" name="Google Shape;34;p4"/>
          <p:cNvSpPr/>
          <p:nvPr/>
        </p:nvSpPr>
        <p:spPr>
          <a:xfrm rot="10800000" flipH="1">
            <a:off x="-4" y="-66"/>
            <a:ext cx="1463995" cy="1169413"/>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5400000">
            <a:off x="7703675" y="50524"/>
            <a:ext cx="1490835" cy="138980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rot="10800000" flipH="1">
            <a:off x="8191400" y="4176775"/>
            <a:ext cx="637575" cy="501625"/>
            <a:chOff x="7069675" y="606775"/>
            <a:chExt cx="637575" cy="501625"/>
          </a:xfrm>
        </p:grpSpPr>
        <p:sp>
          <p:nvSpPr>
            <p:cNvPr id="37" name="Google Shape;37;p4"/>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flipH="1">
            <a:off x="75643" y="4521600"/>
            <a:ext cx="637575" cy="501625"/>
            <a:chOff x="7069675" y="606775"/>
            <a:chExt cx="637575" cy="501625"/>
          </a:xfrm>
        </p:grpSpPr>
        <p:sp>
          <p:nvSpPr>
            <p:cNvPr id="40" name="Google Shape;40;p4"/>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6"/>
          <p:cNvSpPr/>
          <p:nvPr/>
        </p:nvSpPr>
        <p:spPr>
          <a:xfrm rot="5400000">
            <a:off x="-37563" y="4069075"/>
            <a:ext cx="1111964" cy="1036612"/>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10800000">
            <a:off x="7751976" y="2719"/>
            <a:ext cx="1392030" cy="111192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rot="10800000">
            <a:off x="288643" y="90213"/>
            <a:ext cx="637575" cy="501625"/>
            <a:chOff x="7069675" y="606775"/>
            <a:chExt cx="637575" cy="501625"/>
          </a:xfrm>
        </p:grpSpPr>
        <p:sp>
          <p:nvSpPr>
            <p:cNvPr id="61" name="Google Shape;61;p6"/>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6"/>
          <p:cNvGrpSpPr/>
          <p:nvPr/>
        </p:nvGrpSpPr>
        <p:grpSpPr>
          <a:xfrm rot="10800000">
            <a:off x="8430768" y="4429388"/>
            <a:ext cx="637575" cy="501625"/>
            <a:chOff x="7069675" y="606775"/>
            <a:chExt cx="637575" cy="501625"/>
          </a:xfrm>
        </p:grpSpPr>
        <p:sp>
          <p:nvSpPr>
            <p:cNvPr id="64" name="Google Shape;64;p6"/>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_1">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2616675" y="1589800"/>
            <a:ext cx="3910800" cy="1151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9" name="Google Shape;219;p19"/>
          <p:cNvSpPr txBox="1">
            <a:spLocks noGrp="1"/>
          </p:cNvSpPr>
          <p:nvPr>
            <p:ph type="subTitle" idx="1"/>
          </p:nvPr>
        </p:nvSpPr>
        <p:spPr>
          <a:xfrm>
            <a:off x="2617125" y="2652800"/>
            <a:ext cx="3910200" cy="90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20" name="Google Shape;220;p19"/>
          <p:cNvSpPr/>
          <p:nvPr/>
        </p:nvSpPr>
        <p:spPr>
          <a:xfrm rot="10800000" flipH="1">
            <a:off x="100" y="234"/>
            <a:ext cx="2652305" cy="2118614"/>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rot="-5400000" flipH="1">
            <a:off x="7180259" y="3179764"/>
            <a:ext cx="2032466" cy="1894736"/>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9"/>
          <p:cNvGrpSpPr/>
          <p:nvPr/>
        </p:nvGrpSpPr>
        <p:grpSpPr>
          <a:xfrm flipH="1">
            <a:off x="495200" y="4100575"/>
            <a:ext cx="637575" cy="501625"/>
            <a:chOff x="7069675" y="606775"/>
            <a:chExt cx="637575" cy="501625"/>
          </a:xfrm>
        </p:grpSpPr>
        <p:sp>
          <p:nvSpPr>
            <p:cNvPr id="223" name="Google Shape;223;p19"/>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9"/>
          <p:cNvGrpSpPr/>
          <p:nvPr/>
        </p:nvGrpSpPr>
        <p:grpSpPr>
          <a:xfrm flipH="1">
            <a:off x="8031843" y="464675"/>
            <a:ext cx="637575" cy="501625"/>
            <a:chOff x="7069675" y="606775"/>
            <a:chExt cx="637575" cy="501625"/>
          </a:xfrm>
        </p:grpSpPr>
        <p:sp>
          <p:nvSpPr>
            <p:cNvPr id="226" name="Google Shape;226;p19"/>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34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344"/>
        <p:cNvGrpSpPr/>
        <p:nvPr/>
      </p:nvGrpSpPr>
      <p:grpSpPr>
        <a:xfrm>
          <a:off x="0" y="0"/>
          <a:ext cx="0" cy="0"/>
          <a:chOff x="0" y="0"/>
          <a:chExt cx="0" cy="0"/>
        </a:xfrm>
      </p:grpSpPr>
      <p:sp>
        <p:nvSpPr>
          <p:cNvPr id="345" name="Google Shape;345;p30"/>
          <p:cNvSpPr/>
          <p:nvPr/>
        </p:nvSpPr>
        <p:spPr>
          <a:xfrm>
            <a:off x="7376177" y="3495448"/>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rot="10800000">
            <a:off x="7305503" y="6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rot="5400000" flipH="1">
            <a:off x="-184972" y="348996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rot="5400000" flipH="1">
            <a:off x="-59898" y="59973"/>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0"/>
          <p:cNvGrpSpPr/>
          <p:nvPr/>
        </p:nvGrpSpPr>
        <p:grpSpPr>
          <a:xfrm rot="10800000" flipH="1">
            <a:off x="282600" y="1913575"/>
            <a:ext cx="637575" cy="501625"/>
            <a:chOff x="7069675" y="606775"/>
            <a:chExt cx="637575" cy="501625"/>
          </a:xfrm>
        </p:grpSpPr>
        <p:sp>
          <p:nvSpPr>
            <p:cNvPr id="350" name="Google Shape;350;p30"/>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0"/>
          <p:cNvGrpSpPr/>
          <p:nvPr/>
        </p:nvGrpSpPr>
        <p:grpSpPr>
          <a:xfrm rot="10800000" flipH="1">
            <a:off x="8348243" y="2847125"/>
            <a:ext cx="637575" cy="501625"/>
            <a:chOff x="7069675" y="606775"/>
            <a:chExt cx="637575" cy="501625"/>
          </a:xfrm>
        </p:grpSpPr>
        <p:sp>
          <p:nvSpPr>
            <p:cNvPr id="353" name="Google Shape;353;p30"/>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355"/>
        <p:cNvGrpSpPr/>
        <p:nvPr/>
      </p:nvGrpSpPr>
      <p:grpSpPr>
        <a:xfrm>
          <a:off x="0" y="0"/>
          <a:ext cx="0" cy="0"/>
          <a:chOff x="0" y="0"/>
          <a:chExt cx="0" cy="0"/>
        </a:xfrm>
      </p:grpSpPr>
      <p:sp>
        <p:nvSpPr>
          <p:cNvPr id="356" name="Google Shape;356;p31"/>
          <p:cNvSpPr/>
          <p:nvPr/>
        </p:nvSpPr>
        <p:spPr>
          <a:xfrm rot="-5400000">
            <a:off x="7436177" y="59973"/>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rot="-5400000">
            <a:off x="7490483" y="348996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31"/>
          <p:cNvGrpSpPr/>
          <p:nvPr/>
        </p:nvGrpSpPr>
        <p:grpSpPr>
          <a:xfrm rot="10800000" flipH="1">
            <a:off x="290575" y="245950"/>
            <a:ext cx="637575" cy="501625"/>
            <a:chOff x="7069675" y="606775"/>
            <a:chExt cx="637575" cy="501625"/>
          </a:xfrm>
        </p:grpSpPr>
        <p:sp>
          <p:nvSpPr>
            <p:cNvPr id="359" name="Google Shape;359;p31"/>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1"/>
          <p:cNvGrpSpPr/>
          <p:nvPr/>
        </p:nvGrpSpPr>
        <p:grpSpPr>
          <a:xfrm flipH="1">
            <a:off x="185668" y="4426975"/>
            <a:ext cx="637575" cy="501625"/>
            <a:chOff x="7069675" y="606775"/>
            <a:chExt cx="637575" cy="501625"/>
          </a:xfrm>
        </p:grpSpPr>
        <p:sp>
          <p:nvSpPr>
            <p:cNvPr id="362" name="Google Shape;362;p31"/>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364"/>
        <p:cNvGrpSpPr/>
        <p:nvPr/>
      </p:nvGrpSpPr>
      <p:grpSpPr>
        <a:xfrm>
          <a:off x="0" y="0"/>
          <a:ext cx="0" cy="0"/>
          <a:chOff x="0" y="0"/>
          <a:chExt cx="0" cy="0"/>
        </a:xfrm>
      </p:grpSpPr>
      <p:sp>
        <p:nvSpPr>
          <p:cNvPr id="365" name="Google Shape;365;p32"/>
          <p:cNvSpPr/>
          <p:nvPr/>
        </p:nvSpPr>
        <p:spPr>
          <a:xfrm rot="10800000">
            <a:off x="-8" y="11"/>
            <a:ext cx="1767729" cy="1647939"/>
          </a:xfrm>
          <a:custGeom>
            <a:avLst/>
            <a:gdLst/>
            <a:ahLst/>
            <a:cxnLst/>
            <a:rect l="l" t="t" r="r" b="b"/>
            <a:pathLst>
              <a:path w="135070" h="125917" extrusionOk="0">
                <a:moveTo>
                  <a:pt x="128746" y="0"/>
                </a:moveTo>
                <a:cubicBezTo>
                  <a:pt x="121139" y="0"/>
                  <a:pt x="113677" y="2611"/>
                  <a:pt x="107563" y="8725"/>
                </a:cubicBezTo>
                <a:cubicBezTo>
                  <a:pt x="100094" y="16125"/>
                  <a:pt x="94215" y="25013"/>
                  <a:pt x="83333" y="27412"/>
                </a:cubicBezTo>
                <a:cubicBezTo>
                  <a:pt x="80433" y="28045"/>
                  <a:pt x="77493" y="28308"/>
                  <a:pt x="74540" y="28308"/>
                </a:cubicBezTo>
                <a:cubicBezTo>
                  <a:pt x="67413" y="28308"/>
                  <a:pt x="60217" y="26779"/>
                  <a:pt x="53359" y="25249"/>
                </a:cubicBezTo>
                <a:cubicBezTo>
                  <a:pt x="47478" y="23955"/>
                  <a:pt x="41382" y="22741"/>
                  <a:pt x="35339" y="22741"/>
                </a:cubicBezTo>
                <a:cubicBezTo>
                  <a:pt x="30965" y="22741"/>
                  <a:pt x="26620" y="23378"/>
                  <a:pt x="22405" y="25080"/>
                </a:cubicBezTo>
                <a:cubicBezTo>
                  <a:pt x="20547" y="25824"/>
                  <a:pt x="18789" y="26770"/>
                  <a:pt x="17167" y="27919"/>
                </a:cubicBezTo>
                <a:cubicBezTo>
                  <a:pt x="5847" y="35759"/>
                  <a:pt x="4968" y="48397"/>
                  <a:pt x="13721" y="58264"/>
                </a:cubicBezTo>
                <a:cubicBezTo>
                  <a:pt x="20276" y="65631"/>
                  <a:pt x="30955" y="72119"/>
                  <a:pt x="32104" y="82832"/>
                </a:cubicBezTo>
                <a:cubicBezTo>
                  <a:pt x="33861" y="98646"/>
                  <a:pt x="11794" y="105608"/>
                  <a:pt x="4225" y="116624"/>
                </a:cubicBezTo>
                <a:cubicBezTo>
                  <a:pt x="3921" y="117097"/>
                  <a:pt x="3617" y="117570"/>
                  <a:pt x="3312" y="118043"/>
                </a:cubicBezTo>
                <a:cubicBezTo>
                  <a:pt x="1826" y="120476"/>
                  <a:pt x="677" y="123146"/>
                  <a:pt x="1" y="125917"/>
                </a:cubicBezTo>
                <a:lnTo>
                  <a:pt x="135070" y="125917"/>
                </a:lnTo>
                <a:lnTo>
                  <a:pt x="135070" y="581"/>
                </a:lnTo>
                <a:cubicBezTo>
                  <a:pt x="132968" y="200"/>
                  <a:pt x="130851" y="0"/>
                  <a:pt x="128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 y="3666514"/>
            <a:ext cx="1838497" cy="1468559"/>
          </a:xfrm>
          <a:custGeom>
            <a:avLst/>
            <a:gdLst/>
            <a:ahLst/>
            <a:cxnLst/>
            <a:rect l="l" t="t" r="r" b="b"/>
            <a:pathLst>
              <a:path w="143213" h="114396" extrusionOk="0">
                <a:moveTo>
                  <a:pt x="54200" y="0"/>
                </a:moveTo>
                <a:cubicBezTo>
                  <a:pt x="47961" y="0"/>
                  <a:pt x="41781" y="1883"/>
                  <a:pt x="36462" y="4705"/>
                </a:cubicBezTo>
                <a:cubicBezTo>
                  <a:pt x="28656" y="8862"/>
                  <a:pt x="22776" y="14978"/>
                  <a:pt x="16254" y="20486"/>
                </a:cubicBezTo>
                <a:cubicBezTo>
                  <a:pt x="13145" y="23088"/>
                  <a:pt x="9597" y="25488"/>
                  <a:pt x="5441" y="26467"/>
                </a:cubicBezTo>
                <a:cubicBezTo>
                  <a:pt x="4292" y="26727"/>
                  <a:pt x="3130" y="26849"/>
                  <a:pt x="1963" y="26849"/>
                </a:cubicBezTo>
                <a:cubicBezTo>
                  <a:pt x="1310" y="26849"/>
                  <a:pt x="655" y="26811"/>
                  <a:pt x="0" y="26738"/>
                </a:cubicBezTo>
                <a:lnTo>
                  <a:pt x="0" y="114395"/>
                </a:lnTo>
                <a:lnTo>
                  <a:pt x="109015" y="114395"/>
                </a:lnTo>
                <a:cubicBezTo>
                  <a:pt x="109015" y="111996"/>
                  <a:pt x="109285" y="109631"/>
                  <a:pt x="109860" y="107333"/>
                </a:cubicBezTo>
                <a:cubicBezTo>
                  <a:pt x="112022" y="98716"/>
                  <a:pt x="119997" y="94052"/>
                  <a:pt x="126688" y="88139"/>
                </a:cubicBezTo>
                <a:cubicBezTo>
                  <a:pt x="143213" y="73608"/>
                  <a:pt x="131352" y="49548"/>
                  <a:pt x="112833" y="41370"/>
                </a:cubicBezTo>
                <a:cubicBezTo>
                  <a:pt x="102324" y="36707"/>
                  <a:pt x="87523" y="41100"/>
                  <a:pt x="79244" y="32314"/>
                </a:cubicBezTo>
                <a:cubicBezTo>
                  <a:pt x="73127" y="25859"/>
                  <a:pt x="73431" y="17039"/>
                  <a:pt x="69815" y="9605"/>
                </a:cubicBezTo>
                <a:cubicBezTo>
                  <a:pt x="67484" y="4773"/>
                  <a:pt x="62888" y="684"/>
                  <a:pt x="56772" y="109"/>
                </a:cubicBezTo>
                <a:cubicBezTo>
                  <a:pt x="55915" y="36"/>
                  <a:pt x="55057" y="0"/>
                  <a:pt x="54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2"/>
          <p:cNvGrpSpPr/>
          <p:nvPr/>
        </p:nvGrpSpPr>
        <p:grpSpPr>
          <a:xfrm rot="10800000" flipH="1">
            <a:off x="442175" y="1865700"/>
            <a:ext cx="637575" cy="501625"/>
            <a:chOff x="7069675" y="606775"/>
            <a:chExt cx="637575" cy="501625"/>
          </a:xfrm>
        </p:grpSpPr>
        <p:sp>
          <p:nvSpPr>
            <p:cNvPr id="368" name="Google Shape;368;p3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32"/>
          <p:cNvGrpSpPr/>
          <p:nvPr/>
        </p:nvGrpSpPr>
        <p:grpSpPr>
          <a:xfrm rot="10800000" flipH="1">
            <a:off x="8053018" y="245950"/>
            <a:ext cx="637575" cy="501625"/>
            <a:chOff x="7069675" y="606775"/>
            <a:chExt cx="637575" cy="501625"/>
          </a:xfrm>
        </p:grpSpPr>
        <p:sp>
          <p:nvSpPr>
            <p:cNvPr id="371" name="Google Shape;371;p3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2"/>
          <p:cNvGrpSpPr/>
          <p:nvPr/>
        </p:nvGrpSpPr>
        <p:grpSpPr>
          <a:xfrm rot="10800000">
            <a:off x="8284393" y="4450900"/>
            <a:ext cx="637575" cy="501625"/>
            <a:chOff x="7069675" y="606775"/>
            <a:chExt cx="637575" cy="501625"/>
          </a:xfrm>
        </p:grpSpPr>
        <p:sp>
          <p:nvSpPr>
            <p:cNvPr id="374" name="Google Shape;374;p32"/>
            <p:cNvSpPr/>
            <p:nvPr/>
          </p:nvSpPr>
          <p:spPr>
            <a:xfrm>
              <a:off x="7377550" y="778700"/>
              <a:ext cx="329700" cy="3297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7069675" y="606775"/>
              <a:ext cx="240000" cy="2400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1pPr>
            <a:lvl2pPr lvl="1"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2pPr>
            <a:lvl3pPr lvl="2"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3pPr>
            <a:lvl4pPr lvl="3"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4pPr>
            <a:lvl5pPr lvl="4"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5pPr>
            <a:lvl6pPr lvl="5"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6pPr>
            <a:lvl7pPr lvl="6"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7pPr>
            <a:lvl8pPr lvl="7"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8pPr>
            <a:lvl9pPr lvl="8" algn="ctr" rtl="0">
              <a:spcBef>
                <a:spcPts val="0"/>
              </a:spcBef>
              <a:spcAft>
                <a:spcPts val="0"/>
              </a:spcAft>
              <a:buClr>
                <a:schemeClr val="dk1"/>
              </a:buClr>
              <a:buSzPts val="2800"/>
              <a:buFont typeface="Kanit"/>
              <a:buNone/>
              <a:defRPr sz="2800" b="1">
                <a:solidFill>
                  <a:schemeClr val="dk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1pPr>
            <a:lvl2pPr marL="914400" lvl="1"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marL="1371600" lvl="2"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3pPr>
            <a:lvl4pPr marL="1828800" lvl="3"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4pPr>
            <a:lvl5pPr marL="2286000" lvl="4"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5pPr>
            <a:lvl6pPr marL="2743200" lvl="5"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6pPr>
            <a:lvl7pPr marL="3200400" lvl="6"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7pPr>
            <a:lvl8pPr marL="3657600" lvl="7"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8pPr>
            <a:lvl9pPr marL="4114800" lvl="8" indent="-330200" rtl="0">
              <a:lnSpc>
                <a:spcPct val="100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65" r:id="rId5"/>
    <p:sldLayoutId id="2147483675" r:id="rId6"/>
    <p:sldLayoutId id="2147483676" r:id="rId7"/>
    <p:sldLayoutId id="2147483677"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Img/4.p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Img/5.p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Img/3.jp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p:nvPr>
        </p:nvSpPr>
        <p:spPr>
          <a:xfrm>
            <a:off x="999900" y="1401450"/>
            <a:ext cx="7144200" cy="18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dirty="0" smtClean="0"/>
              <a:t>INTERNET OF THINGS</a:t>
            </a:r>
            <a:r>
              <a:rPr lang="en" dirty="0" smtClean="0"/>
              <a:t/>
            </a:r>
            <a:br>
              <a:rPr lang="en" dirty="0" smtClean="0"/>
            </a:br>
            <a:r>
              <a:rPr lang="en" sz="4200" dirty="0" smtClean="0">
                <a:solidFill>
                  <a:schemeClr val="accent2">
                    <a:lumMod val="75000"/>
                  </a:schemeClr>
                </a:solidFill>
              </a:rPr>
              <a:t>Design Methodology</a:t>
            </a:r>
            <a:endParaRPr sz="4200" dirty="0">
              <a:solidFill>
                <a:schemeClr val="accent2">
                  <a:lumMod val="75000"/>
                </a:schemeClr>
              </a:solidFill>
            </a:endParaRPr>
          </a:p>
        </p:txBody>
      </p:sp>
      <p:grpSp>
        <p:nvGrpSpPr>
          <p:cNvPr id="388" name="Google Shape;388;p36"/>
          <p:cNvGrpSpPr/>
          <p:nvPr/>
        </p:nvGrpSpPr>
        <p:grpSpPr>
          <a:xfrm>
            <a:off x="7075791" y="3967710"/>
            <a:ext cx="534236" cy="580070"/>
            <a:chOff x="5959248" y="2078621"/>
            <a:chExt cx="1010472" cy="1097162"/>
          </a:xfrm>
        </p:grpSpPr>
        <p:sp>
          <p:nvSpPr>
            <p:cNvPr id="389" name="Google Shape;389;p36"/>
            <p:cNvSpPr/>
            <p:nvPr/>
          </p:nvSpPr>
          <p:spPr>
            <a:xfrm>
              <a:off x="5959248" y="2078621"/>
              <a:ext cx="997209" cy="1097162"/>
            </a:xfrm>
            <a:custGeom>
              <a:avLst/>
              <a:gdLst/>
              <a:ahLst/>
              <a:cxnLst/>
              <a:rect l="l" t="t" r="r" b="b"/>
              <a:pathLst>
                <a:path w="42960" h="47266" extrusionOk="0">
                  <a:moveTo>
                    <a:pt x="26421" y="0"/>
                  </a:moveTo>
                  <a:cubicBezTo>
                    <a:pt x="26373" y="0"/>
                    <a:pt x="26325" y="1"/>
                    <a:pt x="26277" y="2"/>
                  </a:cubicBezTo>
                  <a:cubicBezTo>
                    <a:pt x="25939" y="2"/>
                    <a:pt x="25630" y="30"/>
                    <a:pt x="25320" y="86"/>
                  </a:cubicBezTo>
                  <a:cubicBezTo>
                    <a:pt x="25011" y="114"/>
                    <a:pt x="24701" y="198"/>
                    <a:pt x="24420" y="283"/>
                  </a:cubicBezTo>
                  <a:cubicBezTo>
                    <a:pt x="23379" y="536"/>
                    <a:pt x="22451" y="1099"/>
                    <a:pt x="21747" y="1886"/>
                  </a:cubicBezTo>
                  <a:cubicBezTo>
                    <a:pt x="21551" y="1661"/>
                    <a:pt x="21325" y="1464"/>
                    <a:pt x="21072" y="1268"/>
                  </a:cubicBezTo>
                  <a:cubicBezTo>
                    <a:pt x="20847" y="1071"/>
                    <a:pt x="20594" y="930"/>
                    <a:pt x="20341" y="789"/>
                  </a:cubicBezTo>
                  <a:cubicBezTo>
                    <a:pt x="20059" y="649"/>
                    <a:pt x="19806" y="508"/>
                    <a:pt x="19497" y="424"/>
                  </a:cubicBezTo>
                  <a:cubicBezTo>
                    <a:pt x="18765" y="170"/>
                    <a:pt x="17978" y="30"/>
                    <a:pt x="17218" y="30"/>
                  </a:cubicBezTo>
                  <a:cubicBezTo>
                    <a:pt x="17171" y="29"/>
                    <a:pt x="17125" y="28"/>
                    <a:pt x="17078" y="28"/>
                  </a:cubicBezTo>
                  <a:cubicBezTo>
                    <a:pt x="13774" y="28"/>
                    <a:pt x="10386" y="1989"/>
                    <a:pt x="10691" y="5291"/>
                  </a:cubicBezTo>
                  <a:lnTo>
                    <a:pt x="10044" y="5291"/>
                  </a:lnTo>
                  <a:cubicBezTo>
                    <a:pt x="9819" y="5319"/>
                    <a:pt x="9622" y="5291"/>
                    <a:pt x="9397" y="5347"/>
                  </a:cubicBezTo>
                  <a:cubicBezTo>
                    <a:pt x="9200" y="5347"/>
                    <a:pt x="8975" y="5375"/>
                    <a:pt x="8778" y="5431"/>
                  </a:cubicBezTo>
                  <a:cubicBezTo>
                    <a:pt x="7709" y="5628"/>
                    <a:pt x="6724" y="6106"/>
                    <a:pt x="5937" y="6838"/>
                  </a:cubicBezTo>
                  <a:cubicBezTo>
                    <a:pt x="4924" y="7682"/>
                    <a:pt x="4333" y="8920"/>
                    <a:pt x="4305" y="10214"/>
                  </a:cubicBezTo>
                  <a:cubicBezTo>
                    <a:pt x="4333" y="11480"/>
                    <a:pt x="4671" y="12746"/>
                    <a:pt x="5289" y="13871"/>
                  </a:cubicBezTo>
                  <a:cubicBezTo>
                    <a:pt x="5064" y="13928"/>
                    <a:pt x="4839" y="13984"/>
                    <a:pt x="4614" y="14068"/>
                  </a:cubicBezTo>
                  <a:cubicBezTo>
                    <a:pt x="3939" y="14321"/>
                    <a:pt x="3320" y="14687"/>
                    <a:pt x="2757" y="15137"/>
                  </a:cubicBezTo>
                  <a:cubicBezTo>
                    <a:pt x="732" y="16769"/>
                    <a:pt x="0" y="19526"/>
                    <a:pt x="985" y="21946"/>
                  </a:cubicBezTo>
                  <a:cubicBezTo>
                    <a:pt x="1041" y="22114"/>
                    <a:pt x="1098" y="22255"/>
                    <a:pt x="1182" y="22424"/>
                  </a:cubicBezTo>
                  <a:cubicBezTo>
                    <a:pt x="2054" y="24281"/>
                    <a:pt x="3545" y="25293"/>
                    <a:pt x="5346" y="26053"/>
                  </a:cubicBezTo>
                  <a:cubicBezTo>
                    <a:pt x="2842" y="26841"/>
                    <a:pt x="1266" y="29457"/>
                    <a:pt x="1295" y="32045"/>
                  </a:cubicBezTo>
                  <a:cubicBezTo>
                    <a:pt x="1266" y="33593"/>
                    <a:pt x="1970" y="35084"/>
                    <a:pt x="3151" y="36097"/>
                  </a:cubicBezTo>
                  <a:cubicBezTo>
                    <a:pt x="4201" y="36951"/>
                    <a:pt x="5526" y="37424"/>
                    <a:pt x="6869" y="37424"/>
                  </a:cubicBezTo>
                  <a:cubicBezTo>
                    <a:pt x="7074" y="37424"/>
                    <a:pt x="7279" y="37413"/>
                    <a:pt x="7484" y="37391"/>
                  </a:cubicBezTo>
                  <a:lnTo>
                    <a:pt x="7484" y="37391"/>
                  </a:lnTo>
                  <a:cubicBezTo>
                    <a:pt x="7259" y="37785"/>
                    <a:pt x="7062" y="38178"/>
                    <a:pt x="6893" y="38600"/>
                  </a:cubicBezTo>
                  <a:cubicBezTo>
                    <a:pt x="6837" y="38741"/>
                    <a:pt x="6781" y="38882"/>
                    <a:pt x="6724" y="39022"/>
                  </a:cubicBezTo>
                  <a:cubicBezTo>
                    <a:pt x="6584" y="39473"/>
                    <a:pt x="6471" y="39923"/>
                    <a:pt x="6387" y="40373"/>
                  </a:cubicBezTo>
                  <a:cubicBezTo>
                    <a:pt x="6162" y="41386"/>
                    <a:pt x="6274" y="42427"/>
                    <a:pt x="6696" y="43355"/>
                  </a:cubicBezTo>
                  <a:cubicBezTo>
                    <a:pt x="6781" y="43524"/>
                    <a:pt x="6865" y="43664"/>
                    <a:pt x="6949" y="43805"/>
                  </a:cubicBezTo>
                  <a:cubicBezTo>
                    <a:pt x="7792" y="45110"/>
                    <a:pt x="9240" y="45890"/>
                    <a:pt x="10783" y="45890"/>
                  </a:cubicBezTo>
                  <a:cubicBezTo>
                    <a:pt x="10837" y="45890"/>
                    <a:pt x="10890" y="45889"/>
                    <a:pt x="10944" y="45887"/>
                  </a:cubicBezTo>
                  <a:cubicBezTo>
                    <a:pt x="11113" y="45887"/>
                    <a:pt x="11254" y="45859"/>
                    <a:pt x="11423" y="45859"/>
                  </a:cubicBezTo>
                  <a:cubicBezTo>
                    <a:pt x="12070" y="45746"/>
                    <a:pt x="12689" y="45521"/>
                    <a:pt x="13251" y="45184"/>
                  </a:cubicBezTo>
                  <a:cubicBezTo>
                    <a:pt x="13673" y="45887"/>
                    <a:pt x="14292" y="46421"/>
                    <a:pt x="15052" y="46759"/>
                  </a:cubicBezTo>
                  <a:cubicBezTo>
                    <a:pt x="15192" y="46843"/>
                    <a:pt x="15333" y="46900"/>
                    <a:pt x="15502" y="46956"/>
                  </a:cubicBezTo>
                  <a:cubicBezTo>
                    <a:pt x="15671" y="47012"/>
                    <a:pt x="15868" y="47069"/>
                    <a:pt x="16065" y="47097"/>
                  </a:cubicBezTo>
                  <a:cubicBezTo>
                    <a:pt x="16529" y="47208"/>
                    <a:pt x="17006" y="47263"/>
                    <a:pt x="17480" y="47263"/>
                  </a:cubicBezTo>
                  <a:cubicBezTo>
                    <a:pt x="19041" y="47263"/>
                    <a:pt x="20566" y="46665"/>
                    <a:pt x="21494" y="45521"/>
                  </a:cubicBezTo>
                  <a:cubicBezTo>
                    <a:pt x="21579" y="45409"/>
                    <a:pt x="21663" y="45268"/>
                    <a:pt x="21747" y="45155"/>
                  </a:cubicBezTo>
                  <a:cubicBezTo>
                    <a:pt x="21832" y="45268"/>
                    <a:pt x="21916" y="45409"/>
                    <a:pt x="22001" y="45521"/>
                  </a:cubicBezTo>
                  <a:cubicBezTo>
                    <a:pt x="22169" y="45690"/>
                    <a:pt x="22310" y="45859"/>
                    <a:pt x="22479" y="45999"/>
                  </a:cubicBezTo>
                  <a:cubicBezTo>
                    <a:pt x="22620" y="46140"/>
                    <a:pt x="22760" y="46253"/>
                    <a:pt x="22901" y="46337"/>
                  </a:cubicBezTo>
                  <a:cubicBezTo>
                    <a:pt x="23407" y="46703"/>
                    <a:pt x="23998" y="46956"/>
                    <a:pt x="24589" y="47097"/>
                  </a:cubicBezTo>
                  <a:cubicBezTo>
                    <a:pt x="25067" y="47209"/>
                    <a:pt x="25602" y="47265"/>
                    <a:pt x="26108" y="47265"/>
                  </a:cubicBezTo>
                  <a:cubicBezTo>
                    <a:pt x="26586" y="47265"/>
                    <a:pt x="27065" y="47209"/>
                    <a:pt x="27543" y="47069"/>
                  </a:cubicBezTo>
                  <a:cubicBezTo>
                    <a:pt x="27852" y="47012"/>
                    <a:pt x="28162" y="46900"/>
                    <a:pt x="28443" y="46759"/>
                  </a:cubicBezTo>
                  <a:cubicBezTo>
                    <a:pt x="29175" y="46421"/>
                    <a:pt x="29822" y="45887"/>
                    <a:pt x="30244" y="45184"/>
                  </a:cubicBezTo>
                  <a:cubicBezTo>
                    <a:pt x="30666" y="45437"/>
                    <a:pt x="31116" y="45634"/>
                    <a:pt x="31594" y="45746"/>
                  </a:cubicBezTo>
                  <a:cubicBezTo>
                    <a:pt x="31968" y="45842"/>
                    <a:pt x="32344" y="45888"/>
                    <a:pt x="32716" y="45888"/>
                  </a:cubicBezTo>
                  <a:cubicBezTo>
                    <a:pt x="34415" y="45888"/>
                    <a:pt x="36014" y="44925"/>
                    <a:pt x="36799" y="43355"/>
                  </a:cubicBezTo>
                  <a:cubicBezTo>
                    <a:pt x="37390" y="42145"/>
                    <a:pt x="37277" y="40823"/>
                    <a:pt x="36911" y="39557"/>
                  </a:cubicBezTo>
                  <a:cubicBezTo>
                    <a:pt x="36855" y="39388"/>
                    <a:pt x="36799" y="39191"/>
                    <a:pt x="36742" y="39022"/>
                  </a:cubicBezTo>
                  <a:cubicBezTo>
                    <a:pt x="36602" y="38544"/>
                    <a:pt x="36377" y="38094"/>
                    <a:pt x="36152" y="37672"/>
                  </a:cubicBezTo>
                  <a:cubicBezTo>
                    <a:pt x="36095" y="37588"/>
                    <a:pt x="36039" y="37503"/>
                    <a:pt x="36011" y="37391"/>
                  </a:cubicBezTo>
                  <a:lnTo>
                    <a:pt x="36011" y="37391"/>
                  </a:lnTo>
                  <a:cubicBezTo>
                    <a:pt x="36227" y="37416"/>
                    <a:pt x="36443" y="37429"/>
                    <a:pt x="36658" y="37429"/>
                  </a:cubicBezTo>
                  <a:cubicBezTo>
                    <a:pt x="38347" y="37429"/>
                    <a:pt x="39977" y="36657"/>
                    <a:pt x="41075" y="35309"/>
                  </a:cubicBezTo>
                  <a:cubicBezTo>
                    <a:pt x="41806" y="34380"/>
                    <a:pt x="42200" y="33227"/>
                    <a:pt x="42200" y="32045"/>
                  </a:cubicBezTo>
                  <a:cubicBezTo>
                    <a:pt x="42200" y="31398"/>
                    <a:pt x="42116" y="30751"/>
                    <a:pt x="41919" y="30132"/>
                  </a:cubicBezTo>
                  <a:cubicBezTo>
                    <a:pt x="41384" y="28276"/>
                    <a:pt x="40034" y="26644"/>
                    <a:pt x="38149" y="26053"/>
                  </a:cubicBezTo>
                  <a:cubicBezTo>
                    <a:pt x="39471" y="25575"/>
                    <a:pt x="40625" y="24731"/>
                    <a:pt x="41553" y="23662"/>
                  </a:cubicBezTo>
                  <a:cubicBezTo>
                    <a:pt x="42482" y="22480"/>
                    <a:pt x="42960" y="20989"/>
                    <a:pt x="42932" y="19498"/>
                  </a:cubicBezTo>
                  <a:cubicBezTo>
                    <a:pt x="42904" y="18823"/>
                    <a:pt x="42763" y="18148"/>
                    <a:pt x="42538" y="17529"/>
                  </a:cubicBezTo>
                  <a:cubicBezTo>
                    <a:pt x="42285" y="16882"/>
                    <a:pt x="41919" y="16319"/>
                    <a:pt x="41469" y="15812"/>
                  </a:cubicBezTo>
                  <a:cubicBezTo>
                    <a:pt x="41244" y="15559"/>
                    <a:pt x="40991" y="15334"/>
                    <a:pt x="40709" y="15109"/>
                  </a:cubicBezTo>
                  <a:cubicBezTo>
                    <a:pt x="40512" y="14968"/>
                    <a:pt x="40315" y="14828"/>
                    <a:pt x="40118" y="14687"/>
                  </a:cubicBezTo>
                  <a:cubicBezTo>
                    <a:pt x="39725" y="14434"/>
                    <a:pt x="39303" y="14237"/>
                    <a:pt x="38852" y="14068"/>
                  </a:cubicBezTo>
                  <a:cubicBezTo>
                    <a:pt x="38627" y="13984"/>
                    <a:pt x="38402" y="13928"/>
                    <a:pt x="38177" y="13871"/>
                  </a:cubicBezTo>
                  <a:cubicBezTo>
                    <a:pt x="38824" y="12746"/>
                    <a:pt x="39162" y="11480"/>
                    <a:pt x="39190" y="10214"/>
                  </a:cubicBezTo>
                  <a:cubicBezTo>
                    <a:pt x="39162" y="9904"/>
                    <a:pt x="39134" y="9623"/>
                    <a:pt x="39078" y="9314"/>
                  </a:cubicBezTo>
                  <a:cubicBezTo>
                    <a:pt x="38824" y="8357"/>
                    <a:pt x="38318" y="7513"/>
                    <a:pt x="37558" y="6866"/>
                  </a:cubicBezTo>
                  <a:cubicBezTo>
                    <a:pt x="36911" y="6275"/>
                    <a:pt x="36152" y="5853"/>
                    <a:pt x="35308" y="5600"/>
                  </a:cubicBezTo>
                  <a:cubicBezTo>
                    <a:pt x="34630" y="5390"/>
                    <a:pt x="33932" y="5276"/>
                    <a:pt x="33232" y="5276"/>
                  </a:cubicBezTo>
                  <a:cubicBezTo>
                    <a:pt x="33089" y="5276"/>
                    <a:pt x="32947" y="5281"/>
                    <a:pt x="32804" y="5291"/>
                  </a:cubicBezTo>
                  <a:cubicBezTo>
                    <a:pt x="32804" y="5122"/>
                    <a:pt x="32804" y="4981"/>
                    <a:pt x="32804" y="4812"/>
                  </a:cubicBezTo>
                  <a:cubicBezTo>
                    <a:pt x="32748" y="1792"/>
                    <a:pt x="29528" y="0"/>
                    <a:pt x="26421"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36"/>
            <p:cNvGrpSpPr/>
            <p:nvPr/>
          </p:nvGrpSpPr>
          <p:grpSpPr>
            <a:xfrm>
              <a:off x="5960092" y="2079006"/>
              <a:ext cx="1009628" cy="1096442"/>
              <a:chOff x="6302250" y="781200"/>
              <a:chExt cx="1087375" cy="1180875"/>
            </a:xfrm>
          </p:grpSpPr>
          <p:sp>
            <p:nvSpPr>
              <p:cNvPr id="391" name="Google Shape;391;p36"/>
              <p:cNvSpPr/>
              <p:nvPr/>
            </p:nvSpPr>
            <p:spPr>
              <a:xfrm>
                <a:off x="6302250" y="781200"/>
                <a:ext cx="1087375" cy="1180875"/>
              </a:xfrm>
              <a:custGeom>
                <a:avLst/>
                <a:gdLst/>
                <a:ahLst/>
                <a:cxnLst/>
                <a:rect l="l" t="t" r="r" b="b"/>
                <a:pathLst>
                  <a:path w="43495" h="47235" extrusionOk="0">
                    <a:moveTo>
                      <a:pt x="17071" y="0"/>
                    </a:moveTo>
                    <a:cubicBezTo>
                      <a:pt x="13788" y="0"/>
                      <a:pt x="10400" y="1982"/>
                      <a:pt x="10691" y="5291"/>
                    </a:cubicBezTo>
                    <a:cubicBezTo>
                      <a:pt x="10487" y="5271"/>
                      <a:pt x="10283" y="5262"/>
                      <a:pt x="10081" y="5262"/>
                    </a:cubicBezTo>
                    <a:cubicBezTo>
                      <a:pt x="8551" y="5262"/>
                      <a:pt x="7079" y="5817"/>
                      <a:pt x="5937" y="6810"/>
                    </a:cubicBezTo>
                    <a:cubicBezTo>
                      <a:pt x="3686" y="8836"/>
                      <a:pt x="4052" y="11424"/>
                      <a:pt x="5289" y="13844"/>
                    </a:cubicBezTo>
                    <a:cubicBezTo>
                      <a:pt x="4361" y="14069"/>
                      <a:pt x="3489" y="14491"/>
                      <a:pt x="2757" y="15081"/>
                    </a:cubicBezTo>
                    <a:cubicBezTo>
                      <a:pt x="507" y="16854"/>
                      <a:pt x="0" y="19892"/>
                      <a:pt x="1182" y="22368"/>
                    </a:cubicBezTo>
                    <a:cubicBezTo>
                      <a:pt x="2054" y="24225"/>
                      <a:pt x="3545" y="25266"/>
                      <a:pt x="5346" y="26025"/>
                    </a:cubicBezTo>
                    <a:cubicBezTo>
                      <a:pt x="2842" y="26785"/>
                      <a:pt x="1266" y="29401"/>
                      <a:pt x="1295" y="31990"/>
                    </a:cubicBezTo>
                    <a:cubicBezTo>
                      <a:pt x="1348" y="35267"/>
                      <a:pt x="3874" y="37383"/>
                      <a:pt x="6961" y="37383"/>
                    </a:cubicBezTo>
                    <a:cubicBezTo>
                      <a:pt x="7134" y="37383"/>
                      <a:pt x="7308" y="37376"/>
                      <a:pt x="7484" y="37363"/>
                    </a:cubicBezTo>
                    <a:lnTo>
                      <a:pt x="7484" y="37363"/>
                    </a:lnTo>
                    <a:cubicBezTo>
                      <a:pt x="7174" y="37869"/>
                      <a:pt x="6921" y="38432"/>
                      <a:pt x="6724" y="38995"/>
                    </a:cubicBezTo>
                    <a:cubicBezTo>
                      <a:pt x="6274" y="40401"/>
                      <a:pt x="5993" y="41949"/>
                      <a:pt x="6696" y="43327"/>
                    </a:cubicBezTo>
                    <a:cubicBezTo>
                      <a:pt x="7504" y="44944"/>
                      <a:pt x="9129" y="45857"/>
                      <a:pt x="10807" y="45857"/>
                    </a:cubicBezTo>
                    <a:cubicBezTo>
                      <a:pt x="11640" y="45857"/>
                      <a:pt x="12486" y="45632"/>
                      <a:pt x="13251" y="45156"/>
                    </a:cubicBezTo>
                    <a:cubicBezTo>
                      <a:pt x="13673" y="45831"/>
                      <a:pt x="14292" y="46394"/>
                      <a:pt x="15052" y="46731"/>
                    </a:cubicBezTo>
                    <a:cubicBezTo>
                      <a:pt x="15807" y="47068"/>
                      <a:pt x="16639" y="47234"/>
                      <a:pt x="17463" y="47234"/>
                    </a:cubicBezTo>
                    <a:cubicBezTo>
                      <a:pt x="19185" y="47234"/>
                      <a:pt x="20872" y="46508"/>
                      <a:pt x="21747" y="45100"/>
                    </a:cubicBezTo>
                    <a:cubicBezTo>
                      <a:pt x="22623" y="46508"/>
                      <a:pt x="24297" y="47234"/>
                      <a:pt x="26020" y="47234"/>
                    </a:cubicBezTo>
                    <a:cubicBezTo>
                      <a:pt x="26844" y="47234"/>
                      <a:pt x="27679" y="47068"/>
                      <a:pt x="28443" y="46731"/>
                    </a:cubicBezTo>
                    <a:cubicBezTo>
                      <a:pt x="29203" y="46394"/>
                      <a:pt x="29822" y="45831"/>
                      <a:pt x="30244" y="45156"/>
                    </a:cubicBezTo>
                    <a:cubicBezTo>
                      <a:pt x="31000" y="45632"/>
                      <a:pt x="31843" y="45857"/>
                      <a:pt x="32676" y="45857"/>
                    </a:cubicBezTo>
                    <a:cubicBezTo>
                      <a:pt x="34353" y="45857"/>
                      <a:pt x="35990" y="44944"/>
                      <a:pt x="36799" y="43327"/>
                    </a:cubicBezTo>
                    <a:cubicBezTo>
                      <a:pt x="37502" y="41921"/>
                      <a:pt x="37221" y="40401"/>
                      <a:pt x="36742" y="38995"/>
                    </a:cubicBezTo>
                    <a:cubicBezTo>
                      <a:pt x="36546" y="38432"/>
                      <a:pt x="36292" y="37869"/>
                      <a:pt x="36011" y="37363"/>
                    </a:cubicBezTo>
                    <a:lnTo>
                      <a:pt x="36011" y="37363"/>
                    </a:lnTo>
                    <a:cubicBezTo>
                      <a:pt x="36187" y="37376"/>
                      <a:pt x="36361" y="37383"/>
                      <a:pt x="36534" y="37383"/>
                    </a:cubicBezTo>
                    <a:cubicBezTo>
                      <a:pt x="39621" y="37383"/>
                      <a:pt x="42147" y="35267"/>
                      <a:pt x="42200" y="31990"/>
                    </a:cubicBezTo>
                    <a:cubicBezTo>
                      <a:pt x="42228" y="29401"/>
                      <a:pt x="40653" y="26813"/>
                      <a:pt x="38149" y="26025"/>
                    </a:cubicBezTo>
                    <a:cubicBezTo>
                      <a:pt x="39950" y="25266"/>
                      <a:pt x="41441" y="24253"/>
                      <a:pt x="42313" y="22396"/>
                    </a:cubicBezTo>
                    <a:cubicBezTo>
                      <a:pt x="43494" y="19920"/>
                      <a:pt x="42988" y="16826"/>
                      <a:pt x="40737" y="15081"/>
                    </a:cubicBezTo>
                    <a:cubicBezTo>
                      <a:pt x="39978" y="14519"/>
                      <a:pt x="39134" y="14069"/>
                      <a:pt x="38205" y="13844"/>
                    </a:cubicBezTo>
                    <a:cubicBezTo>
                      <a:pt x="39443" y="11452"/>
                      <a:pt x="39809" y="8836"/>
                      <a:pt x="37558" y="6810"/>
                    </a:cubicBezTo>
                    <a:cubicBezTo>
                      <a:pt x="36391" y="5817"/>
                      <a:pt x="34916" y="5262"/>
                      <a:pt x="33405" y="5262"/>
                    </a:cubicBezTo>
                    <a:cubicBezTo>
                      <a:pt x="33205" y="5262"/>
                      <a:pt x="33005" y="5271"/>
                      <a:pt x="32804" y="5291"/>
                    </a:cubicBezTo>
                    <a:cubicBezTo>
                      <a:pt x="33095" y="1982"/>
                      <a:pt x="29707" y="0"/>
                      <a:pt x="26424" y="0"/>
                    </a:cubicBezTo>
                    <a:cubicBezTo>
                      <a:pt x="24627" y="0"/>
                      <a:pt x="22862" y="593"/>
                      <a:pt x="21747" y="1887"/>
                    </a:cubicBezTo>
                    <a:cubicBezTo>
                      <a:pt x="20633" y="593"/>
                      <a:pt x="18868" y="0"/>
                      <a:pt x="17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6487925" y="1204475"/>
                <a:ext cx="270925" cy="161700"/>
              </a:xfrm>
              <a:custGeom>
                <a:avLst/>
                <a:gdLst/>
                <a:ahLst/>
                <a:cxnLst/>
                <a:rect l="l" t="t" r="r" b="b"/>
                <a:pathLst>
                  <a:path w="10837" h="6468" extrusionOk="0">
                    <a:moveTo>
                      <a:pt x="510" y="0"/>
                    </a:moveTo>
                    <a:cubicBezTo>
                      <a:pt x="247" y="0"/>
                      <a:pt x="1" y="162"/>
                      <a:pt x="29" y="486"/>
                    </a:cubicBezTo>
                    <a:cubicBezTo>
                      <a:pt x="432" y="4403"/>
                      <a:pt x="3809" y="6468"/>
                      <a:pt x="7440" y="6468"/>
                    </a:cubicBezTo>
                    <a:cubicBezTo>
                      <a:pt x="8372" y="6468"/>
                      <a:pt x="9321" y="6332"/>
                      <a:pt x="10241" y="6056"/>
                    </a:cubicBezTo>
                    <a:cubicBezTo>
                      <a:pt x="10836" y="5875"/>
                      <a:pt x="10646" y="5051"/>
                      <a:pt x="10108" y="5051"/>
                    </a:cubicBezTo>
                    <a:cubicBezTo>
                      <a:pt x="10061" y="5051"/>
                      <a:pt x="10012" y="5058"/>
                      <a:pt x="9960" y="5071"/>
                    </a:cubicBezTo>
                    <a:cubicBezTo>
                      <a:pt x="9153" y="5312"/>
                      <a:pt x="8305" y="5433"/>
                      <a:pt x="7465" y="5433"/>
                    </a:cubicBezTo>
                    <a:cubicBezTo>
                      <a:pt x="4385" y="5433"/>
                      <a:pt x="1429" y="3802"/>
                      <a:pt x="1098" y="486"/>
                    </a:cubicBezTo>
                    <a:cubicBezTo>
                      <a:pt x="1056" y="162"/>
                      <a:pt x="774" y="0"/>
                      <a:pt x="51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6562000" y="840950"/>
                <a:ext cx="189000" cy="203925"/>
              </a:xfrm>
              <a:custGeom>
                <a:avLst/>
                <a:gdLst/>
                <a:ahLst/>
                <a:cxnLst/>
                <a:rect l="l" t="t" r="r" b="b"/>
                <a:pathLst>
                  <a:path w="7560" h="8157" extrusionOk="0">
                    <a:moveTo>
                      <a:pt x="6604" y="0"/>
                    </a:moveTo>
                    <a:cubicBezTo>
                      <a:pt x="6292" y="0"/>
                      <a:pt x="5967" y="250"/>
                      <a:pt x="6068" y="622"/>
                    </a:cubicBezTo>
                    <a:cubicBezTo>
                      <a:pt x="6462" y="2338"/>
                      <a:pt x="6406" y="4336"/>
                      <a:pt x="5196" y="5743"/>
                    </a:cubicBezTo>
                    <a:cubicBezTo>
                      <a:pt x="4424" y="6657"/>
                      <a:pt x="3315" y="7145"/>
                      <a:pt x="2176" y="7145"/>
                    </a:cubicBezTo>
                    <a:cubicBezTo>
                      <a:pt x="1737" y="7145"/>
                      <a:pt x="1294" y="7073"/>
                      <a:pt x="864" y="6924"/>
                    </a:cubicBezTo>
                    <a:cubicBezTo>
                      <a:pt x="798" y="6901"/>
                      <a:pt x="736" y="6891"/>
                      <a:pt x="679" y="6891"/>
                    </a:cubicBezTo>
                    <a:cubicBezTo>
                      <a:pt x="169" y="6891"/>
                      <a:pt x="1" y="7707"/>
                      <a:pt x="582" y="7909"/>
                    </a:cubicBezTo>
                    <a:cubicBezTo>
                      <a:pt x="1098" y="8076"/>
                      <a:pt x="1629" y="8157"/>
                      <a:pt x="2154" y="8157"/>
                    </a:cubicBezTo>
                    <a:cubicBezTo>
                      <a:pt x="3576" y="8157"/>
                      <a:pt x="4962" y="7563"/>
                      <a:pt x="5928" y="6474"/>
                    </a:cubicBezTo>
                    <a:cubicBezTo>
                      <a:pt x="7447" y="4786"/>
                      <a:pt x="7559" y="2423"/>
                      <a:pt x="7081" y="369"/>
                    </a:cubicBezTo>
                    <a:cubicBezTo>
                      <a:pt x="7014" y="111"/>
                      <a:pt x="6812" y="0"/>
                      <a:pt x="66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6302250" y="781200"/>
                <a:ext cx="1087375" cy="1180875"/>
              </a:xfrm>
              <a:custGeom>
                <a:avLst/>
                <a:gdLst/>
                <a:ahLst/>
                <a:cxnLst/>
                <a:rect l="l" t="t" r="r" b="b"/>
                <a:pathLst>
                  <a:path w="43495" h="47235" extrusionOk="0">
                    <a:moveTo>
                      <a:pt x="17033" y="1002"/>
                    </a:moveTo>
                    <a:cubicBezTo>
                      <a:pt x="18730" y="1002"/>
                      <a:pt x="20390" y="1595"/>
                      <a:pt x="21241" y="2872"/>
                    </a:cubicBezTo>
                    <a:lnTo>
                      <a:pt x="21241" y="14209"/>
                    </a:lnTo>
                    <a:cubicBezTo>
                      <a:pt x="21213" y="14266"/>
                      <a:pt x="21213" y="14322"/>
                      <a:pt x="21241" y="14406"/>
                    </a:cubicBezTo>
                    <a:lnTo>
                      <a:pt x="21241" y="19133"/>
                    </a:lnTo>
                    <a:cubicBezTo>
                      <a:pt x="20158" y="17769"/>
                      <a:pt x="18554" y="17038"/>
                      <a:pt x="16923" y="17038"/>
                    </a:cubicBezTo>
                    <a:cubicBezTo>
                      <a:pt x="16097" y="17038"/>
                      <a:pt x="15265" y="17226"/>
                      <a:pt x="14489" y="17613"/>
                    </a:cubicBezTo>
                    <a:cubicBezTo>
                      <a:pt x="13954" y="17857"/>
                      <a:pt x="14281" y="18541"/>
                      <a:pt x="14760" y="18541"/>
                    </a:cubicBezTo>
                    <a:cubicBezTo>
                      <a:pt x="14836" y="18541"/>
                      <a:pt x="14915" y="18524"/>
                      <a:pt x="14995" y="18486"/>
                    </a:cubicBezTo>
                    <a:cubicBezTo>
                      <a:pt x="15622" y="18186"/>
                      <a:pt x="16276" y="18046"/>
                      <a:pt x="16916" y="18046"/>
                    </a:cubicBezTo>
                    <a:cubicBezTo>
                      <a:pt x="18922" y="18046"/>
                      <a:pt x="20793" y="19419"/>
                      <a:pt x="21241" y="21552"/>
                    </a:cubicBezTo>
                    <a:lnTo>
                      <a:pt x="21241" y="27938"/>
                    </a:lnTo>
                    <a:cubicBezTo>
                      <a:pt x="21082" y="27945"/>
                      <a:pt x="20923" y="27949"/>
                      <a:pt x="20764" y="27949"/>
                    </a:cubicBezTo>
                    <a:cubicBezTo>
                      <a:pt x="18976" y="27949"/>
                      <a:pt x="17196" y="27482"/>
                      <a:pt x="16318" y="25828"/>
                    </a:cubicBezTo>
                    <a:cubicBezTo>
                      <a:pt x="16220" y="25642"/>
                      <a:pt x="16064" y="25565"/>
                      <a:pt x="15905" y="25565"/>
                    </a:cubicBezTo>
                    <a:cubicBezTo>
                      <a:pt x="15558" y="25565"/>
                      <a:pt x="15197" y="25930"/>
                      <a:pt x="15389" y="26335"/>
                    </a:cubicBezTo>
                    <a:cubicBezTo>
                      <a:pt x="16465" y="28379"/>
                      <a:pt x="18698" y="28983"/>
                      <a:pt x="20933" y="28983"/>
                    </a:cubicBezTo>
                    <a:cubicBezTo>
                      <a:pt x="21036" y="28983"/>
                      <a:pt x="21138" y="28982"/>
                      <a:pt x="21241" y="28979"/>
                    </a:cubicBezTo>
                    <a:lnTo>
                      <a:pt x="21241" y="34606"/>
                    </a:lnTo>
                    <a:cubicBezTo>
                      <a:pt x="20061" y="36565"/>
                      <a:pt x="17969" y="37911"/>
                      <a:pt x="15648" y="37911"/>
                    </a:cubicBezTo>
                    <a:cubicBezTo>
                      <a:pt x="15203" y="37911"/>
                      <a:pt x="14749" y="37861"/>
                      <a:pt x="14292" y="37757"/>
                    </a:cubicBezTo>
                    <a:cubicBezTo>
                      <a:pt x="14249" y="37748"/>
                      <a:pt x="14208" y="37743"/>
                      <a:pt x="14168" y="37743"/>
                    </a:cubicBezTo>
                    <a:cubicBezTo>
                      <a:pt x="13612" y="37743"/>
                      <a:pt x="13407" y="38610"/>
                      <a:pt x="14011" y="38742"/>
                    </a:cubicBezTo>
                    <a:cubicBezTo>
                      <a:pt x="14544" y="38859"/>
                      <a:pt x="15081" y="38917"/>
                      <a:pt x="15613" y="38917"/>
                    </a:cubicBezTo>
                    <a:cubicBezTo>
                      <a:pt x="17746" y="38917"/>
                      <a:pt x="19800" y="37994"/>
                      <a:pt x="21241" y="36350"/>
                    </a:cubicBezTo>
                    <a:lnTo>
                      <a:pt x="21241" y="43693"/>
                    </a:lnTo>
                    <a:cubicBezTo>
                      <a:pt x="20820" y="45341"/>
                      <a:pt x="19111" y="46262"/>
                      <a:pt x="17404" y="46262"/>
                    </a:cubicBezTo>
                    <a:cubicBezTo>
                      <a:pt x="16488" y="46262"/>
                      <a:pt x="15572" y="45997"/>
                      <a:pt x="14855" y="45437"/>
                    </a:cubicBezTo>
                    <a:cubicBezTo>
                      <a:pt x="13645" y="44481"/>
                      <a:pt x="13251" y="42568"/>
                      <a:pt x="13504" y="41133"/>
                    </a:cubicBezTo>
                    <a:cubicBezTo>
                      <a:pt x="13572" y="40744"/>
                      <a:pt x="13232" y="40497"/>
                      <a:pt x="12927" y="40497"/>
                    </a:cubicBezTo>
                    <a:cubicBezTo>
                      <a:pt x="12724" y="40497"/>
                      <a:pt x="12536" y="40605"/>
                      <a:pt x="12492" y="40852"/>
                    </a:cubicBezTo>
                    <a:cubicBezTo>
                      <a:pt x="12295" y="42005"/>
                      <a:pt x="12379" y="43158"/>
                      <a:pt x="12801" y="44228"/>
                    </a:cubicBezTo>
                    <a:cubicBezTo>
                      <a:pt x="12154" y="44634"/>
                      <a:pt x="11438" y="44851"/>
                      <a:pt x="10731" y="44851"/>
                    </a:cubicBezTo>
                    <a:cubicBezTo>
                      <a:pt x="9871" y="44851"/>
                      <a:pt x="9023" y="44529"/>
                      <a:pt x="8328" y="43834"/>
                    </a:cubicBezTo>
                    <a:cubicBezTo>
                      <a:pt x="6696" y="42230"/>
                      <a:pt x="7371" y="39782"/>
                      <a:pt x="8300" y="38010"/>
                    </a:cubicBezTo>
                    <a:cubicBezTo>
                      <a:pt x="8947" y="36772"/>
                      <a:pt x="9791" y="35703"/>
                      <a:pt x="9735" y="34268"/>
                    </a:cubicBezTo>
                    <a:cubicBezTo>
                      <a:pt x="9678" y="32974"/>
                      <a:pt x="8947" y="31877"/>
                      <a:pt x="8103" y="30920"/>
                    </a:cubicBezTo>
                    <a:cubicBezTo>
                      <a:pt x="7997" y="30808"/>
                      <a:pt x="7875" y="30761"/>
                      <a:pt x="7757" y="30761"/>
                    </a:cubicBezTo>
                    <a:cubicBezTo>
                      <a:pt x="7374" y="30761"/>
                      <a:pt x="7027" y="31258"/>
                      <a:pt x="7371" y="31624"/>
                    </a:cubicBezTo>
                    <a:cubicBezTo>
                      <a:pt x="8637" y="33030"/>
                      <a:pt x="9031" y="34550"/>
                      <a:pt x="8103" y="36238"/>
                    </a:cubicBezTo>
                    <a:cubicBezTo>
                      <a:pt x="7697" y="36321"/>
                      <a:pt x="7300" y="36361"/>
                      <a:pt x="6917" y="36361"/>
                    </a:cubicBezTo>
                    <a:cubicBezTo>
                      <a:pt x="4196" y="36361"/>
                      <a:pt x="2166" y="34340"/>
                      <a:pt x="2364" y="31455"/>
                    </a:cubicBezTo>
                    <a:cubicBezTo>
                      <a:pt x="2556" y="29064"/>
                      <a:pt x="4305" y="26781"/>
                      <a:pt x="6929" y="26781"/>
                    </a:cubicBezTo>
                    <a:cubicBezTo>
                      <a:pt x="6992" y="26781"/>
                      <a:pt x="7055" y="26782"/>
                      <a:pt x="7118" y="26785"/>
                    </a:cubicBezTo>
                    <a:cubicBezTo>
                      <a:pt x="7203" y="26785"/>
                      <a:pt x="7259" y="26785"/>
                      <a:pt x="7343" y="26757"/>
                    </a:cubicBezTo>
                    <a:cubicBezTo>
                      <a:pt x="11254" y="28135"/>
                      <a:pt x="15727" y="29654"/>
                      <a:pt x="16796" y="33959"/>
                    </a:cubicBezTo>
                    <a:cubicBezTo>
                      <a:pt x="16863" y="34217"/>
                      <a:pt x="17065" y="34328"/>
                      <a:pt x="17275" y="34328"/>
                    </a:cubicBezTo>
                    <a:cubicBezTo>
                      <a:pt x="17590" y="34328"/>
                      <a:pt x="17921" y="34078"/>
                      <a:pt x="17837" y="33706"/>
                    </a:cubicBezTo>
                    <a:cubicBezTo>
                      <a:pt x="17218" y="31286"/>
                      <a:pt x="15502" y="29486"/>
                      <a:pt x="13364" y="28192"/>
                    </a:cubicBezTo>
                    <a:cubicBezTo>
                      <a:pt x="10663" y="26532"/>
                      <a:pt x="7343" y="26138"/>
                      <a:pt x="4614" y="24591"/>
                    </a:cubicBezTo>
                    <a:cubicBezTo>
                      <a:pt x="2364" y="23353"/>
                      <a:pt x="1210" y="20764"/>
                      <a:pt x="1801" y="18261"/>
                    </a:cubicBezTo>
                    <a:cubicBezTo>
                      <a:pt x="2439" y="15653"/>
                      <a:pt x="4850" y="14617"/>
                      <a:pt x="7326" y="14617"/>
                    </a:cubicBezTo>
                    <a:cubicBezTo>
                      <a:pt x="8670" y="14617"/>
                      <a:pt x="10032" y="14923"/>
                      <a:pt x="11141" y="15447"/>
                    </a:cubicBezTo>
                    <a:cubicBezTo>
                      <a:pt x="11230" y="15492"/>
                      <a:pt x="11317" y="15511"/>
                      <a:pt x="11399" y="15511"/>
                    </a:cubicBezTo>
                    <a:cubicBezTo>
                      <a:pt x="11890" y="15511"/>
                      <a:pt x="12206" y="14816"/>
                      <a:pt x="11676" y="14575"/>
                    </a:cubicBezTo>
                    <a:cubicBezTo>
                      <a:pt x="10348" y="13911"/>
                      <a:pt x="8870" y="13564"/>
                      <a:pt x="7380" y="13564"/>
                    </a:cubicBezTo>
                    <a:cubicBezTo>
                      <a:pt x="7040" y="13564"/>
                      <a:pt x="6699" y="13582"/>
                      <a:pt x="6359" y="13619"/>
                    </a:cubicBezTo>
                    <a:cubicBezTo>
                      <a:pt x="5261" y="11565"/>
                      <a:pt x="4727" y="9286"/>
                      <a:pt x="6696" y="7514"/>
                    </a:cubicBezTo>
                    <a:cubicBezTo>
                      <a:pt x="7705" y="6619"/>
                      <a:pt x="8976" y="6248"/>
                      <a:pt x="10264" y="6248"/>
                    </a:cubicBezTo>
                    <a:cubicBezTo>
                      <a:pt x="10557" y="6248"/>
                      <a:pt x="10850" y="6267"/>
                      <a:pt x="11141" y="6304"/>
                    </a:cubicBezTo>
                    <a:lnTo>
                      <a:pt x="11254" y="6304"/>
                    </a:lnTo>
                    <a:cubicBezTo>
                      <a:pt x="12070" y="6416"/>
                      <a:pt x="12829" y="6641"/>
                      <a:pt x="13589" y="6979"/>
                    </a:cubicBezTo>
                    <a:cubicBezTo>
                      <a:pt x="13666" y="7011"/>
                      <a:pt x="13742" y="7025"/>
                      <a:pt x="13814" y="7025"/>
                    </a:cubicBezTo>
                    <a:cubicBezTo>
                      <a:pt x="14323" y="7025"/>
                      <a:pt x="14665" y="6329"/>
                      <a:pt x="14123" y="6107"/>
                    </a:cubicBezTo>
                    <a:cubicBezTo>
                      <a:pt x="13364" y="5769"/>
                      <a:pt x="12576" y="5544"/>
                      <a:pt x="11788" y="5404"/>
                    </a:cubicBezTo>
                    <a:cubicBezTo>
                      <a:pt x="11351" y="2605"/>
                      <a:pt x="14242" y="1002"/>
                      <a:pt x="17033" y="1002"/>
                    </a:cubicBezTo>
                    <a:close/>
                    <a:moveTo>
                      <a:pt x="26481" y="1016"/>
                    </a:moveTo>
                    <a:cubicBezTo>
                      <a:pt x="29272" y="1016"/>
                      <a:pt x="32172" y="2623"/>
                      <a:pt x="31735" y="5404"/>
                    </a:cubicBezTo>
                    <a:cubicBezTo>
                      <a:pt x="30919" y="5572"/>
                      <a:pt x="30159" y="5797"/>
                      <a:pt x="29400" y="6107"/>
                    </a:cubicBezTo>
                    <a:cubicBezTo>
                      <a:pt x="28858" y="6353"/>
                      <a:pt x="29200" y="7053"/>
                      <a:pt x="29709" y="7053"/>
                    </a:cubicBezTo>
                    <a:cubicBezTo>
                      <a:pt x="29782" y="7053"/>
                      <a:pt x="29857" y="7039"/>
                      <a:pt x="29934" y="7007"/>
                    </a:cubicBezTo>
                    <a:cubicBezTo>
                      <a:pt x="30666" y="6670"/>
                      <a:pt x="31425" y="6445"/>
                      <a:pt x="32241" y="6332"/>
                    </a:cubicBezTo>
                    <a:cubicBezTo>
                      <a:pt x="32269" y="6332"/>
                      <a:pt x="32326" y="6332"/>
                      <a:pt x="32382" y="6304"/>
                    </a:cubicBezTo>
                    <a:cubicBezTo>
                      <a:pt x="32672" y="6268"/>
                      <a:pt x="32963" y="6249"/>
                      <a:pt x="33252" y="6249"/>
                    </a:cubicBezTo>
                    <a:cubicBezTo>
                      <a:pt x="34535" y="6249"/>
                      <a:pt x="35789" y="6624"/>
                      <a:pt x="36799" y="7542"/>
                    </a:cubicBezTo>
                    <a:cubicBezTo>
                      <a:pt x="38796" y="9286"/>
                      <a:pt x="38262" y="11565"/>
                      <a:pt x="37136" y="13619"/>
                    </a:cubicBezTo>
                    <a:cubicBezTo>
                      <a:pt x="36830" y="13590"/>
                      <a:pt x="36524" y="13576"/>
                      <a:pt x="36219" y="13576"/>
                    </a:cubicBezTo>
                    <a:cubicBezTo>
                      <a:pt x="34700" y="13576"/>
                      <a:pt x="33201" y="13924"/>
                      <a:pt x="31819" y="14603"/>
                    </a:cubicBezTo>
                    <a:cubicBezTo>
                      <a:pt x="31291" y="14843"/>
                      <a:pt x="31602" y="15513"/>
                      <a:pt x="32089" y="15513"/>
                    </a:cubicBezTo>
                    <a:cubicBezTo>
                      <a:pt x="32173" y="15513"/>
                      <a:pt x="32263" y="15493"/>
                      <a:pt x="32354" y="15447"/>
                    </a:cubicBezTo>
                    <a:cubicBezTo>
                      <a:pt x="33469" y="14925"/>
                      <a:pt x="34818" y="14621"/>
                      <a:pt x="36146" y="14621"/>
                    </a:cubicBezTo>
                    <a:cubicBezTo>
                      <a:pt x="38536" y="14621"/>
                      <a:pt x="40860" y="15604"/>
                      <a:pt x="41638" y="18064"/>
                    </a:cubicBezTo>
                    <a:cubicBezTo>
                      <a:pt x="42425" y="20567"/>
                      <a:pt x="41188" y="23325"/>
                      <a:pt x="38881" y="24619"/>
                    </a:cubicBezTo>
                    <a:cubicBezTo>
                      <a:pt x="36208" y="26110"/>
                      <a:pt x="33001" y="26532"/>
                      <a:pt x="30356" y="28079"/>
                    </a:cubicBezTo>
                    <a:cubicBezTo>
                      <a:pt x="28106" y="29373"/>
                      <a:pt x="26277" y="31258"/>
                      <a:pt x="25658" y="33706"/>
                    </a:cubicBezTo>
                    <a:cubicBezTo>
                      <a:pt x="25573" y="34095"/>
                      <a:pt x="25906" y="34342"/>
                      <a:pt x="26216" y="34342"/>
                    </a:cubicBezTo>
                    <a:cubicBezTo>
                      <a:pt x="26420" y="34342"/>
                      <a:pt x="26615" y="34234"/>
                      <a:pt x="26671" y="33987"/>
                    </a:cubicBezTo>
                    <a:cubicBezTo>
                      <a:pt x="27768" y="29683"/>
                      <a:pt x="32241" y="28163"/>
                      <a:pt x="36152" y="26785"/>
                    </a:cubicBezTo>
                    <a:cubicBezTo>
                      <a:pt x="36208" y="26813"/>
                      <a:pt x="36292" y="26813"/>
                      <a:pt x="36377" y="26813"/>
                    </a:cubicBezTo>
                    <a:cubicBezTo>
                      <a:pt x="36440" y="26810"/>
                      <a:pt x="36503" y="26809"/>
                      <a:pt x="36566" y="26809"/>
                    </a:cubicBezTo>
                    <a:cubicBezTo>
                      <a:pt x="39190" y="26809"/>
                      <a:pt x="40939" y="29092"/>
                      <a:pt x="41131" y="31483"/>
                    </a:cubicBezTo>
                    <a:cubicBezTo>
                      <a:pt x="41329" y="34357"/>
                      <a:pt x="39259" y="36380"/>
                      <a:pt x="36532" y="36380"/>
                    </a:cubicBezTo>
                    <a:cubicBezTo>
                      <a:pt x="36163" y="36380"/>
                      <a:pt x="35782" y="36343"/>
                      <a:pt x="35392" y="36266"/>
                    </a:cubicBezTo>
                    <a:cubicBezTo>
                      <a:pt x="34464" y="34550"/>
                      <a:pt x="34858" y="33087"/>
                      <a:pt x="36124" y="31652"/>
                    </a:cubicBezTo>
                    <a:cubicBezTo>
                      <a:pt x="36464" y="31269"/>
                      <a:pt x="36129" y="30774"/>
                      <a:pt x="35750" y="30774"/>
                    </a:cubicBezTo>
                    <a:cubicBezTo>
                      <a:pt x="35628" y="30774"/>
                      <a:pt x="35502" y="30825"/>
                      <a:pt x="35392" y="30949"/>
                    </a:cubicBezTo>
                    <a:cubicBezTo>
                      <a:pt x="34604" y="31821"/>
                      <a:pt x="33901" y="32834"/>
                      <a:pt x="33760" y="34043"/>
                    </a:cubicBezTo>
                    <a:cubicBezTo>
                      <a:pt x="33592" y="35591"/>
                      <a:pt x="34520" y="36688"/>
                      <a:pt x="35195" y="38010"/>
                    </a:cubicBezTo>
                    <a:cubicBezTo>
                      <a:pt x="36067" y="39726"/>
                      <a:pt x="36742" y="41977"/>
                      <a:pt x="35392" y="43609"/>
                    </a:cubicBezTo>
                    <a:cubicBezTo>
                      <a:pt x="34665" y="44451"/>
                      <a:pt x="33715" y="44867"/>
                      <a:pt x="32735" y="44867"/>
                    </a:cubicBezTo>
                    <a:cubicBezTo>
                      <a:pt x="32047" y="44867"/>
                      <a:pt x="31344" y="44662"/>
                      <a:pt x="30694" y="44256"/>
                    </a:cubicBezTo>
                    <a:cubicBezTo>
                      <a:pt x="31088" y="43158"/>
                      <a:pt x="31200" y="42005"/>
                      <a:pt x="31003" y="40880"/>
                    </a:cubicBezTo>
                    <a:cubicBezTo>
                      <a:pt x="30959" y="40623"/>
                      <a:pt x="30773" y="40513"/>
                      <a:pt x="30572" y="40513"/>
                    </a:cubicBezTo>
                    <a:cubicBezTo>
                      <a:pt x="30265" y="40513"/>
                      <a:pt x="29923" y="40770"/>
                      <a:pt x="29990" y="41161"/>
                    </a:cubicBezTo>
                    <a:cubicBezTo>
                      <a:pt x="30244" y="42596"/>
                      <a:pt x="29850" y="44481"/>
                      <a:pt x="28640" y="45437"/>
                    </a:cubicBezTo>
                    <a:cubicBezTo>
                      <a:pt x="27923" y="45997"/>
                      <a:pt x="27007" y="46262"/>
                      <a:pt x="26092" y="46262"/>
                    </a:cubicBezTo>
                    <a:cubicBezTo>
                      <a:pt x="24387" y="46262"/>
                      <a:pt x="22685" y="45341"/>
                      <a:pt x="22282" y="43693"/>
                    </a:cubicBezTo>
                    <a:lnTo>
                      <a:pt x="22282" y="36350"/>
                    </a:lnTo>
                    <a:cubicBezTo>
                      <a:pt x="23706" y="38001"/>
                      <a:pt x="25785" y="38906"/>
                      <a:pt x="27919" y="38906"/>
                    </a:cubicBezTo>
                    <a:cubicBezTo>
                      <a:pt x="28440" y="38906"/>
                      <a:pt x="28965" y="38852"/>
                      <a:pt x="29484" y="38742"/>
                    </a:cubicBezTo>
                    <a:cubicBezTo>
                      <a:pt x="30113" y="38584"/>
                      <a:pt x="29912" y="37743"/>
                      <a:pt x="29335" y="37743"/>
                    </a:cubicBezTo>
                    <a:cubicBezTo>
                      <a:pt x="29293" y="37743"/>
                      <a:pt x="29249" y="37747"/>
                      <a:pt x="29203" y="37757"/>
                    </a:cubicBezTo>
                    <a:cubicBezTo>
                      <a:pt x="28755" y="37854"/>
                      <a:pt x="28311" y="37901"/>
                      <a:pt x="27875" y="37901"/>
                    </a:cubicBezTo>
                    <a:cubicBezTo>
                      <a:pt x="25543" y="37901"/>
                      <a:pt x="23443" y="36569"/>
                      <a:pt x="22282" y="34578"/>
                    </a:cubicBezTo>
                    <a:lnTo>
                      <a:pt x="22282" y="21552"/>
                    </a:lnTo>
                    <a:cubicBezTo>
                      <a:pt x="22709" y="19419"/>
                      <a:pt x="24574" y="18046"/>
                      <a:pt x="26580" y="18046"/>
                    </a:cubicBezTo>
                    <a:cubicBezTo>
                      <a:pt x="27219" y="18046"/>
                      <a:pt x="27873" y="18186"/>
                      <a:pt x="28499" y="18486"/>
                    </a:cubicBezTo>
                    <a:cubicBezTo>
                      <a:pt x="28584" y="18524"/>
                      <a:pt x="28666" y="18541"/>
                      <a:pt x="28744" y="18541"/>
                    </a:cubicBezTo>
                    <a:cubicBezTo>
                      <a:pt x="29242" y="18541"/>
                      <a:pt x="29569" y="17857"/>
                      <a:pt x="29034" y="17613"/>
                    </a:cubicBezTo>
                    <a:cubicBezTo>
                      <a:pt x="28249" y="17226"/>
                      <a:pt x="27410" y="17038"/>
                      <a:pt x="26581" y="17038"/>
                    </a:cubicBezTo>
                    <a:cubicBezTo>
                      <a:pt x="24944" y="17038"/>
                      <a:pt x="23347" y="17769"/>
                      <a:pt x="22282" y="19133"/>
                    </a:cubicBezTo>
                    <a:lnTo>
                      <a:pt x="22282" y="14744"/>
                    </a:lnTo>
                    <a:cubicBezTo>
                      <a:pt x="24223" y="14406"/>
                      <a:pt x="25770" y="12212"/>
                      <a:pt x="25292" y="10327"/>
                    </a:cubicBezTo>
                    <a:cubicBezTo>
                      <a:pt x="25226" y="10084"/>
                      <a:pt x="25031" y="9980"/>
                      <a:pt x="24827" y="9980"/>
                    </a:cubicBezTo>
                    <a:cubicBezTo>
                      <a:pt x="24511" y="9980"/>
                      <a:pt x="24177" y="10232"/>
                      <a:pt x="24279" y="10608"/>
                    </a:cubicBezTo>
                    <a:cubicBezTo>
                      <a:pt x="24589" y="11846"/>
                      <a:pt x="23548" y="13365"/>
                      <a:pt x="22282" y="13731"/>
                    </a:cubicBezTo>
                    <a:lnTo>
                      <a:pt x="22282" y="2900"/>
                    </a:lnTo>
                    <a:cubicBezTo>
                      <a:pt x="23123" y="1612"/>
                      <a:pt x="24782" y="1016"/>
                      <a:pt x="26481" y="1016"/>
                    </a:cubicBezTo>
                    <a:close/>
                    <a:moveTo>
                      <a:pt x="17071" y="0"/>
                    </a:moveTo>
                    <a:cubicBezTo>
                      <a:pt x="13788" y="0"/>
                      <a:pt x="10400" y="1982"/>
                      <a:pt x="10691" y="5291"/>
                    </a:cubicBezTo>
                    <a:cubicBezTo>
                      <a:pt x="10487" y="5271"/>
                      <a:pt x="10283" y="5262"/>
                      <a:pt x="10081" y="5262"/>
                    </a:cubicBezTo>
                    <a:cubicBezTo>
                      <a:pt x="8551" y="5262"/>
                      <a:pt x="7079" y="5817"/>
                      <a:pt x="5937" y="6810"/>
                    </a:cubicBezTo>
                    <a:cubicBezTo>
                      <a:pt x="3686" y="8836"/>
                      <a:pt x="4052" y="11424"/>
                      <a:pt x="5289" y="13844"/>
                    </a:cubicBezTo>
                    <a:cubicBezTo>
                      <a:pt x="4361" y="14069"/>
                      <a:pt x="3489" y="14491"/>
                      <a:pt x="2757" y="15081"/>
                    </a:cubicBezTo>
                    <a:cubicBezTo>
                      <a:pt x="507" y="16854"/>
                      <a:pt x="0" y="19892"/>
                      <a:pt x="1182" y="22368"/>
                    </a:cubicBezTo>
                    <a:cubicBezTo>
                      <a:pt x="2054" y="24225"/>
                      <a:pt x="3545" y="25266"/>
                      <a:pt x="5346" y="26025"/>
                    </a:cubicBezTo>
                    <a:cubicBezTo>
                      <a:pt x="2842" y="26785"/>
                      <a:pt x="1266" y="29401"/>
                      <a:pt x="1295" y="31990"/>
                    </a:cubicBezTo>
                    <a:cubicBezTo>
                      <a:pt x="1348" y="35267"/>
                      <a:pt x="3874" y="37383"/>
                      <a:pt x="6961" y="37383"/>
                    </a:cubicBezTo>
                    <a:cubicBezTo>
                      <a:pt x="7134" y="37383"/>
                      <a:pt x="7308" y="37376"/>
                      <a:pt x="7484" y="37363"/>
                    </a:cubicBezTo>
                    <a:lnTo>
                      <a:pt x="7484" y="37363"/>
                    </a:lnTo>
                    <a:cubicBezTo>
                      <a:pt x="7174" y="37869"/>
                      <a:pt x="6921" y="38432"/>
                      <a:pt x="6724" y="38995"/>
                    </a:cubicBezTo>
                    <a:cubicBezTo>
                      <a:pt x="6274" y="40401"/>
                      <a:pt x="5993" y="41949"/>
                      <a:pt x="6696" y="43327"/>
                    </a:cubicBezTo>
                    <a:cubicBezTo>
                      <a:pt x="7504" y="44944"/>
                      <a:pt x="9129" y="45857"/>
                      <a:pt x="10807" y="45857"/>
                    </a:cubicBezTo>
                    <a:cubicBezTo>
                      <a:pt x="11640" y="45857"/>
                      <a:pt x="12486" y="45632"/>
                      <a:pt x="13251" y="45156"/>
                    </a:cubicBezTo>
                    <a:cubicBezTo>
                      <a:pt x="13673" y="45831"/>
                      <a:pt x="14292" y="46394"/>
                      <a:pt x="15052" y="46731"/>
                    </a:cubicBezTo>
                    <a:cubicBezTo>
                      <a:pt x="15807" y="47068"/>
                      <a:pt x="16639" y="47234"/>
                      <a:pt x="17463" y="47234"/>
                    </a:cubicBezTo>
                    <a:cubicBezTo>
                      <a:pt x="19185" y="47234"/>
                      <a:pt x="20872" y="46508"/>
                      <a:pt x="21747" y="45100"/>
                    </a:cubicBezTo>
                    <a:cubicBezTo>
                      <a:pt x="22623" y="46508"/>
                      <a:pt x="24297" y="47234"/>
                      <a:pt x="26020" y="47234"/>
                    </a:cubicBezTo>
                    <a:cubicBezTo>
                      <a:pt x="26844" y="47234"/>
                      <a:pt x="27679" y="47068"/>
                      <a:pt x="28443" y="46731"/>
                    </a:cubicBezTo>
                    <a:cubicBezTo>
                      <a:pt x="29203" y="46394"/>
                      <a:pt x="29822" y="45831"/>
                      <a:pt x="30244" y="45156"/>
                    </a:cubicBezTo>
                    <a:cubicBezTo>
                      <a:pt x="31000" y="45632"/>
                      <a:pt x="31843" y="45857"/>
                      <a:pt x="32676" y="45857"/>
                    </a:cubicBezTo>
                    <a:cubicBezTo>
                      <a:pt x="34353" y="45857"/>
                      <a:pt x="35990" y="44944"/>
                      <a:pt x="36799" y="43327"/>
                    </a:cubicBezTo>
                    <a:cubicBezTo>
                      <a:pt x="37502" y="41921"/>
                      <a:pt x="37221" y="40401"/>
                      <a:pt x="36742" y="38995"/>
                    </a:cubicBezTo>
                    <a:cubicBezTo>
                      <a:pt x="36546" y="38432"/>
                      <a:pt x="36292" y="37869"/>
                      <a:pt x="36011" y="37363"/>
                    </a:cubicBezTo>
                    <a:lnTo>
                      <a:pt x="36011" y="37363"/>
                    </a:lnTo>
                    <a:cubicBezTo>
                      <a:pt x="36187" y="37376"/>
                      <a:pt x="36361" y="37383"/>
                      <a:pt x="36534" y="37383"/>
                    </a:cubicBezTo>
                    <a:cubicBezTo>
                      <a:pt x="39621" y="37383"/>
                      <a:pt x="42147" y="35267"/>
                      <a:pt x="42200" y="31990"/>
                    </a:cubicBezTo>
                    <a:cubicBezTo>
                      <a:pt x="42228" y="29401"/>
                      <a:pt x="40653" y="26813"/>
                      <a:pt x="38149" y="26025"/>
                    </a:cubicBezTo>
                    <a:cubicBezTo>
                      <a:pt x="39950" y="25266"/>
                      <a:pt x="41441" y="24253"/>
                      <a:pt x="42313" y="22396"/>
                    </a:cubicBezTo>
                    <a:cubicBezTo>
                      <a:pt x="43494" y="19920"/>
                      <a:pt x="42988" y="16826"/>
                      <a:pt x="40737" y="15081"/>
                    </a:cubicBezTo>
                    <a:cubicBezTo>
                      <a:pt x="39978" y="14519"/>
                      <a:pt x="39134" y="14069"/>
                      <a:pt x="38205" y="13844"/>
                    </a:cubicBezTo>
                    <a:cubicBezTo>
                      <a:pt x="39443" y="11452"/>
                      <a:pt x="39809" y="8836"/>
                      <a:pt x="37558" y="6810"/>
                    </a:cubicBezTo>
                    <a:cubicBezTo>
                      <a:pt x="36391" y="5817"/>
                      <a:pt x="34916" y="5262"/>
                      <a:pt x="33405" y="5262"/>
                    </a:cubicBezTo>
                    <a:cubicBezTo>
                      <a:pt x="33205" y="5262"/>
                      <a:pt x="33005" y="5271"/>
                      <a:pt x="32804" y="5291"/>
                    </a:cubicBezTo>
                    <a:cubicBezTo>
                      <a:pt x="33095" y="1982"/>
                      <a:pt x="29707" y="0"/>
                      <a:pt x="26424" y="0"/>
                    </a:cubicBezTo>
                    <a:cubicBezTo>
                      <a:pt x="24627" y="0"/>
                      <a:pt x="22862" y="593"/>
                      <a:pt x="21747" y="1887"/>
                    </a:cubicBezTo>
                    <a:cubicBezTo>
                      <a:pt x="20633" y="593"/>
                      <a:pt x="18868" y="0"/>
                      <a:pt x="1707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6933200" y="1204475"/>
                <a:ext cx="270750" cy="161300"/>
              </a:xfrm>
              <a:custGeom>
                <a:avLst/>
                <a:gdLst/>
                <a:ahLst/>
                <a:cxnLst/>
                <a:rect l="l" t="t" r="r" b="b"/>
                <a:pathLst>
                  <a:path w="10830" h="6452" extrusionOk="0">
                    <a:moveTo>
                      <a:pt x="10319" y="0"/>
                    </a:moveTo>
                    <a:cubicBezTo>
                      <a:pt x="10056" y="0"/>
                      <a:pt x="9774" y="162"/>
                      <a:pt x="9732" y="486"/>
                    </a:cubicBezTo>
                    <a:cubicBezTo>
                      <a:pt x="9401" y="3818"/>
                      <a:pt x="6456" y="5436"/>
                      <a:pt x="3383" y="5436"/>
                    </a:cubicBezTo>
                    <a:cubicBezTo>
                      <a:pt x="2538" y="5436"/>
                      <a:pt x="1683" y="5314"/>
                      <a:pt x="870" y="5071"/>
                    </a:cubicBezTo>
                    <a:cubicBezTo>
                      <a:pt x="812" y="5053"/>
                      <a:pt x="756" y="5045"/>
                      <a:pt x="704" y="5045"/>
                    </a:cubicBezTo>
                    <a:cubicBezTo>
                      <a:pt x="180" y="5045"/>
                      <a:pt x="0" y="5874"/>
                      <a:pt x="589" y="6028"/>
                    </a:cubicBezTo>
                    <a:cubicBezTo>
                      <a:pt x="1515" y="6311"/>
                      <a:pt x="2471" y="6451"/>
                      <a:pt x="3410" y="6451"/>
                    </a:cubicBezTo>
                    <a:cubicBezTo>
                      <a:pt x="7033" y="6451"/>
                      <a:pt x="10399" y="4373"/>
                      <a:pt x="10801" y="486"/>
                    </a:cubicBezTo>
                    <a:cubicBezTo>
                      <a:pt x="10829" y="162"/>
                      <a:pt x="10583" y="0"/>
                      <a:pt x="1031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6940175" y="840950"/>
                <a:ext cx="189050" cy="203925"/>
              </a:xfrm>
              <a:custGeom>
                <a:avLst/>
                <a:gdLst/>
                <a:ahLst/>
                <a:cxnLst/>
                <a:rect l="l" t="t" r="r" b="b"/>
                <a:pathLst>
                  <a:path w="7562" h="8157" extrusionOk="0">
                    <a:moveTo>
                      <a:pt x="963" y="0"/>
                    </a:moveTo>
                    <a:cubicBezTo>
                      <a:pt x="758" y="0"/>
                      <a:pt x="563" y="111"/>
                      <a:pt x="507" y="369"/>
                    </a:cubicBezTo>
                    <a:cubicBezTo>
                      <a:pt x="0" y="2423"/>
                      <a:pt x="141" y="4786"/>
                      <a:pt x="1660" y="6474"/>
                    </a:cubicBezTo>
                    <a:cubicBezTo>
                      <a:pt x="2626" y="7563"/>
                      <a:pt x="4012" y="8157"/>
                      <a:pt x="5434" y="8157"/>
                    </a:cubicBezTo>
                    <a:cubicBezTo>
                      <a:pt x="5959" y="8157"/>
                      <a:pt x="6490" y="8076"/>
                      <a:pt x="7005" y="7909"/>
                    </a:cubicBezTo>
                    <a:cubicBezTo>
                      <a:pt x="7562" y="7707"/>
                      <a:pt x="7391" y="6891"/>
                      <a:pt x="6901" y="6891"/>
                    </a:cubicBezTo>
                    <a:cubicBezTo>
                      <a:pt x="6846" y="6891"/>
                      <a:pt x="6787" y="6901"/>
                      <a:pt x="6724" y="6924"/>
                    </a:cubicBezTo>
                    <a:cubicBezTo>
                      <a:pt x="6294" y="7073"/>
                      <a:pt x="5851" y="7145"/>
                      <a:pt x="5412" y="7145"/>
                    </a:cubicBezTo>
                    <a:cubicBezTo>
                      <a:pt x="4272" y="7145"/>
                      <a:pt x="3163" y="6657"/>
                      <a:pt x="2392" y="5743"/>
                    </a:cubicBezTo>
                    <a:cubicBezTo>
                      <a:pt x="1182" y="4336"/>
                      <a:pt x="1126" y="2338"/>
                      <a:pt x="1519" y="622"/>
                    </a:cubicBezTo>
                    <a:cubicBezTo>
                      <a:pt x="1604" y="250"/>
                      <a:pt x="1272" y="0"/>
                      <a:pt x="96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7" name="Google Shape;397;p36"/>
          <p:cNvGrpSpPr/>
          <p:nvPr/>
        </p:nvGrpSpPr>
        <p:grpSpPr>
          <a:xfrm>
            <a:off x="7174163" y="2814280"/>
            <a:ext cx="542731" cy="693376"/>
            <a:chOff x="3791900" y="2063475"/>
            <a:chExt cx="2227962" cy="2846371"/>
          </a:xfrm>
        </p:grpSpPr>
        <p:sp>
          <p:nvSpPr>
            <p:cNvPr id="398" name="Google Shape;398;p36"/>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36"/>
            <p:cNvGrpSpPr/>
            <p:nvPr/>
          </p:nvGrpSpPr>
          <p:grpSpPr>
            <a:xfrm>
              <a:off x="3791900" y="2063475"/>
              <a:ext cx="2227962" cy="2846371"/>
              <a:chOff x="1968175" y="2064300"/>
              <a:chExt cx="2227962" cy="2846371"/>
            </a:xfrm>
          </p:grpSpPr>
          <p:sp>
            <p:nvSpPr>
              <p:cNvPr id="400" name="Google Shape;400;p36"/>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36"/>
          <p:cNvGrpSpPr/>
          <p:nvPr/>
        </p:nvGrpSpPr>
        <p:grpSpPr>
          <a:xfrm>
            <a:off x="933086" y="2447913"/>
            <a:ext cx="421984" cy="585377"/>
            <a:chOff x="4913963" y="958850"/>
            <a:chExt cx="1366527" cy="1895650"/>
          </a:xfrm>
        </p:grpSpPr>
        <p:sp>
          <p:nvSpPr>
            <p:cNvPr id="408" name="Google Shape;408;p36"/>
            <p:cNvSpPr/>
            <p:nvPr/>
          </p:nvSpPr>
          <p:spPr>
            <a:xfrm>
              <a:off x="4914745" y="958850"/>
              <a:ext cx="1364966" cy="1895650"/>
            </a:xfrm>
            <a:custGeom>
              <a:avLst/>
              <a:gdLst/>
              <a:ahLst/>
              <a:cxnLst/>
              <a:rect l="l" t="t" r="r" b="b"/>
              <a:pathLst>
                <a:path w="24674" h="34267" extrusionOk="0">
                  <a:moveTo>
                    <a:pt x="1" y="0"/>
                  </a:moveTo>
                  <a:lnTo>
                    <a:pt x="1" y="34266"/>
                  </a:lnTo>
                  <a:lnTo>
                    <a:pt x="24674" y="34266"/>
                  </a:lnTo>
                  <a:lnTo>
                    <a:pt x="24674" y="7118"/>
                  </a:lnTo>
                  <a:lnTo>
                    <a:pt x="17584" y="0"/>
                  </a:ln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6"/>
            <p:cNvGrpSpPr/>
            <p:nvPr/>
          </p:nvGrpSpPr>
          <p:grpSpPr>
            <a:xfrm>
              <a:off x="4913963" y="958850"/>
              <a:ext cx="1366527" cy="1895650"/>
              <a:chOff x="3163900" y="958850"/>
              <a:chExt cx="1366527" cy="1895650"/>
            </a:xfrm>
          </p:grpSpPr>
          <p:sp>
            <p:nvSpPr>
              <p:cNvPr id="410" name="Google Shape;410;p36"/>
              <p:cNvSpPr/>
              <p:nvPr/>
            </p:nvSpPr>
            <p:spPr>
              <a:xfrm>
                <a:off x="3163900" y="958850"/>
                <a:ext cx="1366515" cy="1895650"/>
              </a:xfrm>
              <a:custGeom>
                <a:avLst/>
                <a:gdLst/>
                <a:ahLst/>
                <a:cxnLst/>
                <a:rect l="l" t="t" r="r" b="b"/>
                <a:pathLst>
                  <a:path w="24702" h="34267" extrusionOk="0">
                    <a:moveTo>
                      <a:pt x="0" y="0"/>
                    </a:moveTo>
                    <a:lnTo>
                      <a:pt x="0" y="34266"/>
                    </a:lnTo>
                    <a:lnTo>
                      <a:pt x="24701" y="34266"/>
                    </a:lnTo>
                    <a:lnTo>
                      <a:pt x="24701" y="7118"/>
                    </a:lnTo>
                    <a:lnTo>
                      <a:pt x="17583" y="0"/>
                    </a:lnTo>
                    <a:close/>
                  </a:path>
                </a:pathLst>
              </a:custGeom>
              <a:solidFill>
                <a:schemeClr val="accent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3255677" y="1098922"/>
                <a:ext cx="949457" cy="71639"/>
              </a:xfrm>
              <a:custGeom>
                <a:avLst/>
                <a:gdLst/>
                <a:ahLst/>
                <a:cxnLst/>
                <a:rect l="l" t="t" r="r" b="b"/>
                <a:pathLst>
                  <a:path w="17163" h="1295" extrusionOk="0">
                    <a:moveTo>
                      <a:pt x="1" y="0"/>
                    </a:moveTo>
                    <a:lnTo>
                      <a:pt x="1" y="1294"/>
                    </a:lnTo>
                    <a:lnTo>
                      <a:pt x="17162" y="1294"/>
                    </a:lnTo>
                    <a:lnTo>
                      <a:pt x="1716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3255677" y="1294979"/>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3255677" y="1492640"/>
                <a:ext cx="1182908" cy="73244"/>
              </a:xfrm>
              <a:custGeom>
                <a:avLst/>
                <a:gdLst/>
                <a:ahLst/>
                <a:cxnLst/>
                <a:rect l="l" t="t" r="r" b="b"/>
                <a:pathLst>
                  <a:path w="21383" h="1324"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3255677" y="1690301"/>
                <a:ext cx="1182908" cy="73188"/>
              </a:xfrm>
              <a:custGeom>
                <a:avLst/>
                <a:gdLst/>
                <a:ahLst/>
                <a:cxnLst/>
                <a:rect l="l" t="t" r="r" b="b"/>
                <a:pathLst>
                  <a:path w="21383" h="1323" extrusionOk="0">
                    <a:moveTo>
                      <a:pt x="1" y="1"/>
                    </a:moveTo>
                    <a:lnTo>
                      <a:pt x="1" y="1323"/>
                    </a:lnTo>
                    <a:lnTo>
                      <a:pt x="21382" y="1323"/>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3255677" y="1887961"/>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3255677" y="2085622"/>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3255677" y="2283283"/>
                <a:ext cx="1182908" cy="71639"/>
              </a:xfrm>
              <a:custGeom>
                <a:avLst/>
                <a:gdLst/>
                <a:ahLst/>
                <a:cxnLst/>
                <a:rect l="l" t="t" r="r" b="b"/>
                <a:pathLst>
                  <a:path w="21383" h="1295" extrusionOk="0">
                    <a:moveTo>
                      <a:pt x="1" y="1"/>
                    </a:moveTo>
                    <a:lnTo>
                      <a:pt x="1" y="1295"/>
                    </a:lnTo>
                    <a:lnTo>
                      <a:pt x="21382" y="1295"/>
                    </a:lnTo>
                    <a:lnTo>
                      <a:pt x="21382"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3255677" y="2480944"/>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3255677" y="2678605"/>
                <a:ext cx="1182908" cy="71639"/>
              </a:xfrm>
              <a:custGeom>
                <a:avLst/>
                <a:gdLst/>
                <a:ahLst/>
                <a:cxnLst/>
                <a:rect l="l" t="t" r="r" b="b"/>
                <a:pathLst>
                  <a:path w="21383" h="1295" extrusionOk="0">
                    <a:moveTo>
                      <a:pt x="1" y="0"/>
                    </a:moveTo>
                    <a:lnTo>
                      <a:pt x="1" y="1295"/>
                    </a:lnTo>
                    <a:lnTo>
                      <a:pt x="21382" y="1295"/>
                    </a:lnTo>
                    <a:lnTo>
                      <a:pt x="21382"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4136604" y="958850"/>
                <a:ext cx="393823" cy="393768"/>
              </a:xfrm>
              <a:custGeom>
                <a:avLst/>
                <a:gdLst/>
                <a:ahLst/>
                <a:cxnLst/>
                <a:rect l="l" t="t" r="r" b="b"/>
                <a:pathLst>
                  <a:path w="7119" h="7118" extrusionOk="0">
                    <a:moveTo>
                      <a:pt x="0" y="0"/>
                    </a:moveTo>
                    <a:lnTo>
                      <a:pt x="0" y="7118"/>
                    </a:lnTo>
                    <a:lnTo>
                      <a:pt x="7118" y="7118"/>
                    </a:lnTo>
                    <a:lnTo>
                      <a:pt x="0"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1" name="Google Shape;421;p36"/>
          <p:cNvGrpSpPr/>
          <p:nvPr/>
        </p:nvGrpSpPr>
        <p:grpSpPr>
          <a:xfrm>
            <a:off x="5615699" y="4176779"/>
            <a:ext cx="496672" cy="624048"/>
            <a:chOff x="6529175" y="2064675"/>
            <a:chExt cx="1222125" cy="1535550"/>
          </a:xfrm>
        </p:grpSpPr>
        <p:sp>
          <p:nvSpPr>
            <p:cNvPr id="422" name="Google Shape;422;p36"/>
            <p:cNvSpPr/>
            <p:nvPr/>
          </p:nvSpPr>
          <p:spPr>
            <a:xfrm>
              <a:off x="6529175" y="2064675"/>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6"/>
            <p:cNvGrpSpPr/>
            <p:nvPr/>
          </p:nvGrpSpPr>
          <p:grpSpPr>
            <a:xfrm>
              <a:off x="6529175" y="2064675"/>
              <a:ext cx="1222125" cy="1535550"/>
              <a:chOff x="3156625" y="2798450"/>
              <a:chExt cx="1222125" cy="1535550"/>
            </a:xfrm>
          </p:grpSpPr>
          <p:sp>
            <p:nvSpPr>
              <p:cNvPr id="424" name="Google Shape;424;p36"/>
              <p:cNvSpPr/>
              <p:nvPr/>
            </p:nvSpPr>
            <p:spPr>
              <a:xfrm>
                <a:off x="3156625" y="2798450"/>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3507050" y="3685950"/>
                <a:ext cx="456100" cy="436750"/>
              </a:xfrm>
              <a:custGeom>
                <a:avLst/>
                <a:gdLst/>
                <a:ahLst/>
                <a:cxnLst/>
                <a:rect l="l" t="t" r="r" b="b"/>
                <a:pathLst>
                  <a:path w="18244" h="17470" extrusionOk="0">
                    <a:moveTo>
                      <a:pt x="9298" y="1"/>
                    </a:moveTo>
                    <a:lnTo>
                      <a:pt x="6340" y="5706"/>
                    </a:lnTo>
                    <a:lnTo>
                      <a:pt x="1" y="6481"/>
                    </a:lnTo>
                    <a:lnTo>
                      <a:pt x="4509" y="10989"/>
                    </a:lnTo>
                    <a:lnTo>
                      <a:pt x="3311" y="17258"/>
                    </a:lnTo>
                    <a:lnTo>
                      <a:pt x="8946" y="14440"/>
                    </a:lnTo>
                    <a:lnTo>
                      <a:pt x="14511" y="17469"/>
                    </a:lnTo>
                    <a:lnTo>
                      <a:pt x="13595" y="11200"/>
                    </a:lnTo>
                    <a:lnTo>
                      <a:pt x="18244" y="6833"/>
                    </a:lnTo>
                    <a:lnTo>
                      <a:pt x="11975" y="5777"/>
                    </a:lnTo>
                    <a:lnTo>
                      <a:pt x="9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3249975" y="2927000"/>
                <a:ext cx="679725" cy="58125"/>
              </a:xfrm>
              <a:custGeom>
                <a:avLst/>
                <a:gdLst/>
                <a:ahLst/>
                <a:cxnLst/>
                <a:rect l="l" t="t" r="r" b="b"/>
                <a:pathLst>
                  <a:path w="27189" h="2325" extrusionOk="0">
                    <a:moveTo>
                      <a:pt x="0" y="0"/>
                    </a:moveTo>
                    <a:lnTo>
                      <a:pt x="0" y="2325"/>
                    </a:lnTo>
                    <a:lnTo>
                      <a:pt x="27189" y="2325"/>
                    </a:lnTo>
                    <a:lnTo>
                      <a:pt x="27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3249975" y="3074925"/>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3249975" y="3150625"/>
                <a:ext cx="1035425" cy="35250"/>
              </a:xfrm>
              <a:custGeom>
                <a:avLst/>
                <a:gdLst/>
                <a:ahLst/>
                <a:cxnLst/>
                <a:rect l="l" t="t" r="r" b="b"/>
                <a:pathLst>
                  <a:path w="41417" h="1410" extrusionOk="0">
                    <a:moveTo>
                      <a:pt x="0" y="1"/>
                    </a:moveTo>
                    <a:lnTo>
                      <a:pt x="0" y="1410"/>
                    </a:lnTo>
                    <a:lnTo>
                      <a:pt x="41417" y="1410"/>
                    </a:lnTo>
                    <a:lnTo>
                      <a:pt x="414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3249975" y="3224600"/>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249975" y="3300325"/>
                <a:ext cx="1035425" cy="35225"/>
              </a:xfrm>
              <a:custGeom>
                <a:avLst/>
                <a:gdLst/>
                <a:ahLst/>
                <a:cxnLst/>
                <a:rect l="l" t="t" r="r" b="b"/>
                <a:pathLst>
                  <a:path w="41417" h="1409"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249975" y="3374275"/>
                <a:ext cx="1035425" cy="35250"/>
              </a:xfrm>
              <a:custGeom>
                <a:avLst/>
                <a:gdLst/>
                <a:ahLst/>
                <a:cxnLst/>
                <a:rect l="l" t="t" r="r" b="b"/>
                <a:pathLst>
                  <a:path w="41417" h="1410"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249975" y="3448225"/>
                <a:ext cx="412075" cy="35250"/>
              </a:xfrm>
              <a:custGeom>
                <a:avLst/>
                <a:gdLst/>
                <a:ahLst/>
                <a:cxnLst/>
                <a:rect l="l" t="t" r="r" b="b"/>
                <a:pathLst>
                  <a:path w="16483" h="1410" extrusionOk="0">
                    <a:moveTo>
                      <a:pt x="0" y="1"/>
                    </a:moveTo>
                    <a:lnTo>
                      <a:pt x="0" y="1409"/>
                    </a:lnTo>
                    <a:lnTo>
                      <a:pt x="16482" y="1409"/>
                    </a:lnTo>
                    <a:lnTo>
                      <a:pt x="16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36"/>
          <p:cNvGrpSpPr/>
          <p:nvPr/>
        </p:nvGrpSpPr>
        <p:grpSpPr>
          <a:xfrm>
            <a:off x="8144092" y="2354763"/>
            <a:ext cx="669742" cy="585548"/>
            <a:chOff x="252156" y="3601473"/>
            <a:chExt cx="998572" cy="873040"/>
          </a:xfrm>
        </p:grpSpPr>
        <p:grpSp>
          <p:nvGrpSpPr>
            <p:cNvPr id="434" name="Google Shape;434;p36"/>
            <p:cNvGrpSpPr/>
            <p:nvPr/>
          </p:nvGrpSpPr>
          <p:grpSpPr>
            <a:xfrm>
              <a:off x="788973" y="3601473"/>
              <a:ext cx="461755" cy="461630"/>
              <a:chOff x="5950350" y="222825"/>
              <a:chExt cx="1253407" cy="1253407"/>
            </a:xfrm>
          </p:grpSpPr>
          <p:sp>
            <p:nvSpPr>
              <p:cNvPr id="435" name="Google Shape;435;p36"/>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6"/>
            <p:cNvGrpSpPr/>
            <p:nvPr/>
          </p:nvGrpSpPr>
          <p:grpSpPr>
            <a:xfrm>
              <a:off x="522217" y="4183347"/>
              <a:ext cx="291167" cy="291167"/>
              <a:chOff x="4553350" y="539500"/>
              <a:chExt cx="1253407" cy="1253407"/>
            </a:xfrm>
          </p:grpSpPr>
          <p:sp>
            <p:nvSpPr>
              <p:cNvPr id="438" name="Google Shape;438;p36"/>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6"/>
            <p:cNvGrpSpPr/>
            <p:nvPr/>
          </p:nvGrpSpPr>
          <p:grpSpPr>
            <a:xfrm>
              <a:off x="252156" y="3679730"/>
              <a:ext cx="383417" cy="383417"/>
              <a:chOff x="3198675" y="-279225"/>
              <a:chExt cx="1253407" cy="1253407"/>
            </a:xfrm>
          </p:grpSpPr>
          <p:sp>
            <p:nvSpPr>
              <p:cNvPr id="441" name="Google Shape;441;p36"/>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3" name="Google Shape;443;p36"/>
          <p:cNvGrpSpPr/>
          <p:nvPr/>
        </p:nvGrpSpPr>
        <p:grpSpPr>
          <a:xfrm rot="462394">
            <a:off x="3808568" y="4212525"/>
            <a:ext cx="655191" cy="511581"/>
            <a:chOff x="5812480" y="1039950"/>
            <a:chExt cx="2807061" cy="2191787"/>
          </a:xfrm>
        </p:grpSpPr>
        <p:sp>
          <p:nvSpPr>
            <p:cNvPr id="444" name="Google Shape;444;p36"/>
            <p:cNvSpPr/>
            <p:nvPr/>
          </p:nvSpPr>
          <p:spPr>
            <a:xfrm>
              <a:off x="5812480" y="1039950"/>
              <a:ext cx="2807061" cy="2191787"/>
            </a:xfrm>
            <a:custGeom>
              <a:avLst/>
              <a:gdLst/>
              <a:ahLst/>
              <a:cxnLst/>
              <a:rect l="l" t="t" r="r" b="b"/>
              <a:pathLst>
                <a:path w="54159" h="42288" extrusionOk="0">
                  <a:moveTo>
                    <a:pt x="52276" y="38202"/>
                  </a:moveTo>
                  <a:lnTo>
                    <a:pt x="35457" y="27479"/>
                  </a:lnTo>
                  <a:lnTo>
                    <a:pt x="35170" y="27926"/>
                  </a:lnTo>
                  <a:lnTo>
                    <a:pt x="35808" y="26936"/>
                  </a:lnTo>
                  <a:cubicBezTo>
                    <a:pt x="36159" y="26394"/>
                    <a:pt x="36000" y="25692"/>
                    <a:pt x="35457" y="25341"/>
                  </a:cubicBezTo>
                  <a:lnTo>
                    <a:pt x="34308" y="24606"/>
                  </a:lnTo>
                  <a:cubicBezTo>
                    <a:pt x="37308" y="16596"/>
                    <a:pt x="33766" y="7628"/>
                    <a:pt x="26106" y="3830"/>
                  </a:cubicBezTo>
                  <a:cubicBezTo>
                    <a:pt x="18479" y="0"/>
                    <a:pt x="9191" y="2586"/>
                    <a:pt x="4596" y="9766"/>
                  </a:cubicBezTo>
                  <a:cubicBezTo>
                    <a:pt x="0" y="16979"/>
                    <a:pt x="1564" y="26489"/>
                    <a:pt x="8234" y="31819"/>
                  </a:cubicBezTo>
                  <a:cubicBezTo>
                    <a:pt x="14904" y="37149"/>
                    <a:pt x="24542" y="36574"/>
                    <a:pt x="30542" y="30511"/>
                  </a:cubicBezTo>
                  <a:lnTo>
                    <a:pt x="31691" y="31245"/>
                  </a:lnTo>
                  <a:cubicBezTo>
                    <a:pt x="32234" y="31564"/>
                    <a:pt x="32936" y="31404"/>
                    <a:pt x="33287" y="30894"/>
                  </a:cubicBezTo>
                  <a:lnTo>
                    <a:pt x="33638" y="30351"/>
                  </a:lnTo>
                  <a:lnTo>
                    <a:pt x="50425" y="41074"/>
                  </a:lnTo>
                  <a:cubicBezTo>
                    <a:pt x="52340" y="42287"/>
                    <a:pt x="54159" y="39447"/>
                    <a:pt x="52244" y="38202"/>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36"/>
            <p:cNvGrpSpPr/>
            <p:nvPr/>
          </p:nvGrpSpPr>
          <p:grpSpPr>
            <a:xfrm>
              <a:off x="5909379" y="1142265"/>
              <a:ext cx="2668105" cy="2056096"/>
              <a:chOff x="1848300" y="263150"/>
              <a:chExt cx="1286950" cy="991750"/>
            </a:xfrm>
          </p:grpSpPr>
          <p:sp>
            <p:nvSpPr>
              <p:cNvPr id="446" name="Google Shape;446;p36"/>
              <p:cNvSpPr/>
              <p:nvPr/>
            </p:nvSpPr>
            <p:spPr>
              <a:xfrm>
                <a:off x="2643750" y="902225"/>
                <a:ext cx="491500" cy="352675"/>
              </a:xfrm>
              <a:custGeom>
                <a:avLst/>
                <a:gdLst/>
                <a:ahLst/>
                <a:cxnLst/>
                <a:rect l="l" t="t" r="r" b="b"/>
                <a:pathLst>
                  <a:path w="19660" h="14107" extrusionOk="0">
                    <a:moveTo>
                      <a:pt x="19149" y="13086"/>
                    </a:moveTo>
                    <a:lnTo>
                      <a:pt x="19149" y="13086"/>
                    </a:lnTo>
                    <a:cubicBezTo>
                      <a:pt x="19660" y="12288"/>
                      <a:pt x="19405" y="11235"/>
                      <a:pt x="18639" y="10724"/>
                    </a:cubicBezTo>
                    <a:lnTo>
                      <a:pt x="1852" y="1"/>
                    </a:lnTo>
                    <a:lnTo>
                      <a:pt x="1" y="2873"/>
                    </a:lnTo>
                    <a:lnTo>
                      <a:pt x="16820" y="13596"/>
                    </a:lnTo>
                    <a:cubicBezTo>
                      <a:pt x="17585" y="14107"/>
                      <a:pt x="18639" y="13884"/>
                      <a:pt x="19149" y="13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528075" y="805700"/>
                <a:ext cx="179525" cy="199475"/>
              </a:xfrm>
              <a:custGeom>
                <a:avLst/>
                <a:gdLst/>
                <a:ahLst/>
                <a:cxnLst/>
                <a:rect l="l" t="t" r="r" b="b"/>
                <a:pathLst>
                  <a:path w="7181" h="7979" extrusionOk="0">
                    <a:moveTo>
                      <a:pt x="6798" y="3351"/>
                    </a:moveTo>
                    <a:lnTo>
                      <a:pt x="4309" y="7277"/>
                    </a:lnTo>
                    <a:cubicBezTo>
                      <a:pt x="3957" y="7819"/>
                      <a:pt x="3192" y="7979"/>
                      <a:pt x="2649" y="7596"/>
                    </a:cubicBezTo>
                    <a:lnTo>
                      <a:pt x="0" y="5904"/>
                    </a:lnTo>
                    <a:lnTo>
                      <a:pt x="3766" y="0"/>
                    </a:lnTo>
                    <a:lnTo>
                      <a:pt x="6447" y="1692"/>
                    </a:lnTo>
                    <a:cubicBezTo>
                      <a:pt x="6989" y="2043"/>
                      <a:pt x="7181" y="2777"/>
                      <a:pt x="6798" y="33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1848300" y="263150"/>
                <a:ext cx="841750" cy="841775"/>
              </a:xfrm>
              <a:custGeom>
                <a:avLst/>
                <a:gdLst/>
                <a:ahLst/>
                <a:cxnLst/>
                <a:rect l="l" t="t" r="r" b="b"/>
                <a:pathLst>
                  <a:path w="33670" h="33671" extrusionOk="0">
                    <a:moveTo>
                      <a:pt x="17074" y="128"/>
                    </a:moveTo>
                    <a:cubicBezTo>
                      <a:pt x="26297" y="256"/>
                      <a:pt x="33670" y="7819"/>
                      <a:pt x="33542" y="17043"/>
                    </a:cubicBezTo>
                    <a:cubicBezTo>
                      <a:pt x="33414" y="26266"/>
                      <a:pt x="25851" y="33670"/>
                      <a:pt x="16627" y="33542"/>
                    </a:cubicBezTo>
                    <a:cubicBezTo>
                      <a:pt x="7404" y="33415"/>
                      <a:pt x="0" y="25851"/>
                      <a:pt x="128" y="16596"/>
                    </a:cubicBezTo>
                    <a:cubicBezTo>
                      <a:pt x="255" y="7373"/>
                      <a:pt x="7819" y="0"/>
                      <a:pt x="17074" y="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1932875" y="346925"/>
                <a:ext cx="673400" cy="674225"/>
              </a:xfrm>
              <a:custGeom>
                <a:avLst/>
                <a:gdLst/>
                <a:ahLst/>
                <a:cxnLst/>
                <a:rect l="l" t="t" r="r" b="b"/>
                <a:pathLst>
                  <a:path w="26936" h="26969" extrusionOk="0">
                    <a:moveTo>
                      <a:pt x="26648" y="12958"/>
                    </a:moveTo>
                    <a:cubicBezTo>
                      <a:pt x="26936" y="20234"/>
                      <a:pt x="21255" y="26394"/>
                      <a:pt x="13978" y="26681"/>
                    </a:cubicBezTo>
                    <a:cubicBezTo>
                      <a:pt x="6702" y="26968"/>
                      <a:pt x="574" y="21287"/>
                      <a:pt x="287" y="14011"/>
                    </a:cubicBezTo>
                    <a:cubicBezTo>
                      <a:pt x="0" y="6702"/>
                      <a:pt x="5649" y="575"/>
                      <a:pt x="12957" y="288"/>
                    </a:cubicBezTo>
                    <a:cubicBezTo>
                      <a:pt x="20234" y="0"/>
                      <a:pt x="26361" y="5681"/>
                      <a:pt x="26648" y="129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1944825" y="564725"/>
                <a:ext cx="652675" cy="87800"/>
              </a:xfrm>
              <a:custGeom>
                <a:avLst/>
                <a:gdLst/>
                <a:ahLst/>
                <a:cxnLst/>
                <a:rect l="l" t="t" r="r" b="b"/>
                <a:pathLst>
                  <a:path w="26107" h="3512" extrusionOk="0">
                    <a:moveTo>
                      <a:pt x="671" y="1"/>
                    </a:moveTo>
                    <a:lnTo>
                      <a:pt x="25660" y="1118"/>
                    </a:lnTo>
                    <a:cubicBezTo>
                      <a:pt x="25883" y="1916"/>
                      <a:pt x="26043" y="2714"/>
                      <a:pt x="26107" y="3512"/>
                    </a:cubicBezTo>
                    <a:lnTo>
                      <a:pt x="1" y="2331"/>
                    </a:lnTo>
                    <a:cubicBezTo>
                      <a:pt x="160" y="1533"/>
                      <a:pt x="384" y="735"/>
                      <a:pt x="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1938450" y="678025"/>
                <a:ext cx="659850" cy="132475"/>
              </a:xfrm>
              <a:custGeom>
                <a:avLst/>
                <a:gdLst/>
                <a:ahLst/>
                <a:cxnLst/>
                <a:rect l="l" t="t" r="r" b="b"/>
                <a:pathLst>
                  <a:path w="26394" h="5299" extrusionOk="0">
                    <a:moveTo>
                      <a:pt x="25436" y="5299"/>
                    </a:moveTo>
                    <a:lnTo>
                      <a:pt x="639" y="4182"/>
                    </a:lnTo>
                    <a:cubicBezTo>
                      <a:pt x="224" y="2841"/>
                      <a:pt x="0" y="1405"/>
                      <a:pt x="32" y="1"/>
                    </a:cubicBezTo>
                    <a:lnTo>
                      <a:pt x="26394" y="1182"/>
                    </a:lnTo>
                    <a:cubicBezTo>
                      <a:pt x="26298" y="2618"/>
                      <a:pt x="25979" y="3990"/>
                      <a:pt x="25436" y="52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36"/>
          <p:cNvGrpSpPr/>
          <p:nvPr/>
        </p:nvGrpSpPr>
        <p:grpSpPr>
          <a:xfrm>
            <a:off x="478001" y="1442798"/>
            <a:ext cx="470460" cy="487400"/>
            <a:chOff x="2382072" y="3459327"/>
            <a:chExt cx="1105146" cy="1144668"/>
          </a:xfrm>
        </p:grpSpPr>
        <p:sp>
          <p:nvSpPr>
            <p:cNvPr id="453" name="Google Shape;453;p36"/>
            <p:cNvSpPr/>
            <p:nvPr/>
          </p:nvSpPr>
          <p:spPr>
            <a:xfrm flipH="1">
              <a:off x="2382084" y="3459731"/>
              <a:ext cx="1105133" cy="1143866"/>
            </a:xfrm>
            <a:custGeom>
              <a:avLst/>
              <a:gdLst/>
              <a:ahLst/>
              <a:cxnLst/>
              <a:rect l="l" t="t" r="r" b="b"/>
              <a:pathLst>
                <a:path w="13674" h="14155" extrusionOk="0">
                  <a:moveTo>
                    <a:pt x="1238" y="0"/>
                  </a:moveTo>
                  <a:cubicBezTo>
                    <a:pt x="535" y="28"/>
                    <a:pt x="0" y="591"/>
                    <a:pt x="29" y="1294"/>
                  </a:cubicBezTo>
                  <a:lnTo>
                    <a:pt x="29" y="10410"/>
                  </a:lnTo>
                  <a:cubicBezTo>
                    <a:pt x="0" y="11085"/>
                    <a:pt x="535" y="11676"/>
                    <a:pt x="1238" y="11704"/>
                  </a:cubicBezTo>
                  <a:lnTo>
                    <a:pt x="9228" y="11704"/>
                  </a:lnTo>
                  <a:cubicBezTo>
                    <a:pt x="9538" y="11704"/>
                    <a:pt x="9847" y="11844"/>
                    <a:pt x="10072" y="12098"/>
                  </a:cubicBezTo>
                  <a:lnTo>
                    <a:pt x="11591" y="13758"/>
                  </a:lnTo>
                  <a:cubicBezTo>
                    <a:pt x="11838" y="14032"/>
                    <a:pt x="12142" y="14155"/>
                    <a:pt x="12439" y="14155"/>
                  </a:cubicBezTo>
                  <a:cubicBezTo>
                    <a:pt x="13056" y="14155"/>
                    <a:pt x="13645" y="13626"/>
                    <a:pt x="13645" y="12829"/>
                  </a:cubicBezTo>
                  <a:lnTo>
                    <a:pt x="13645" y="1294"/>
                  </a:lnTo>
                  <a:cubicBezTo>
                    <a:pt x="13673" y="591"/>
                    <a:pt x="13139" y="28"/>
                    <a:pt x="1243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6"/>
            <p:cNvGrpSpPr/>
            <p:nvPr/>
          </p:nvGrpSpPr>
          <p:grpSpPr>
            <a:xfrm flipH="1">
              <a:off x="2382072" y="3459327"/>
              <a:ext cx="1105146" cy="1144668"/>
              <a:chOff x="4539500" y="1126750"/>
              <a:chExt cx="772991" cy="800747"/>
            </a:xfrm>
          </p:grpSpPr>
          <p:sp>
            <p:nvSpPr>
              <p:cNvPr id="455" name="Google Shape;455;p36"/>
              <p:cNvSpPr/>
              <p:nvPr/>
            </p:nvSpPr>
            <p:spPr>
              <a:xfrm>
                <a:off x="4539500" y="1126750"/>
                <a:ext cx="772991" cy="800747"/>
              </a:xfrm>
              <a:custGeom>
                <a:avLst/>
                <a:gdLst/>
                <a:ahLst/>
                <a:cxnLst/>
                <a:rect l="l" t="t" r="r" b="b"/>
                <a:pathLst>
                  <a:path w="13674" h="14165" extrusionOk="0">
                    <a:moveTo>
                      <a:pt x="1238" y="1"/>
                    </a:moveTo>
                    <a:cubicBezTo>
                      <a:pt x="535" y="29"/>
                      <a:pt x="0" y="620"/>
                      <a:pt x="29" y="1295"/>
                    </a:cubicBezTo>
                    <a:lnTo>
                      <a:pt x="29" y="10410"/>
                    </a:lnTo>
                    <a:cubicBezTo>
                      <a:pt x="0" y="11113"/>
                      <a:pt x="535" y="11704"/>
                      <a:pt x="1238" y="11732"/>
                    </a:cubicBezTo>
                    <a:lnTo>
                      <a:pt x="9228" y="11732"/>
                    </a:lnTo>
                    <a:cubicBezTo>
                      <a:pt x="9538" y="11732"/>
                      <a:pt x="9847" y="11873"/>
                      <a:pt x="10072" y="12098"/>
                    </a:cubicBezTo>
                    <a:lnTo>
                      <a:pt x="11591" y="13786"/>
                    </a:lnTo>
                    <a:cubicBezTo>
                      <a:pt x="11835" y="14048"/>
                      <a:pt x="12134" y="14165"/>
                      <a:pt x="12427" y="14165"/>
                    </a:cubicBezTo>
                    <a:cubicBezTo>
                      <a:pt x="13048" y="14165"/>
                      <a:pt x="13645" y="13641"/>
                      <a:pt x="13645" y="12858"/>
                    </a:cubicBezTo>
                    <a:lnTo>
                      <a:pt x="13645" y="1295"/>
                    </a:lnTo>
                    <a:cubicBezTo>
                      <a:pt x="13673" y="620"/>
                      <a:pt x="13139" y="29"/>
                      <a:pt x="12435" y="1"/>
                    </a:cubicBezTo>
                    <a:close/>
                  </a:path>
                </a:pathLst>
              </a:custGeom>
              <a:solidFill>
                <a:schemeClr val="accent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52392" y="1242864"/>
                <a:ext cx="537600" cy="70154"/>
              </a:xfrm>
              <a:custGeom>
                <a:avLst/>
                <a:gdLst/>
                <a:ahLst/>
                <a:cxnLst/>
                <a:rect l="l" t="t" r="r" b="b"/>
                <a:pathLst>
                  <a:path w="9510" h="1241" extrusionOk="0">
                    <a:moveTo>
                      <a:pt x="620" y="0"/>
                    </a:moveTo>
                    <a:cubicBezTo>
                      <a:pt x="282" y="0"/>
                      <a:pt x="1" y="282"/>
                      <a:pt x="1" y="647"/>
                    </a:cubicBezTo>
                    <a:cubicBezTo>
                      <a:pt x="1" y="985"/>
                      <a:pt x="282" y="1238"/>
                      <a:pt x="620" y="1238"/>
                    </a:cubicBezTo>
                    <a:lnTo>
                      <a:pt x="8891" y="1238"/>
                    </a:lnTo>
                    <a:cubicBezTo>
                      <a:pt x="8907" y="1240"/>
                      <a:pt x="8922" y="1240"/>
                      <a:pt x="8938" y="1240"/>
                    </a:cubicBezTo>
                    <a:cubicBezTo>
                      <a:pt x="9254" y="1240"/>
                      <a:pt x="9510" y="969"/>
                      <a:pt x="9510" y="647"/>
                    </a:cubicBezTo>
                    <a:cubicBezTo>
                      <a:pt x="9510" y="282"/>
                      <a:pt x="9229" y="0"/>
                      <a:pt x="8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52392" y="1416187"/>
                <a:ext cx="537600" cy="70041"/>
              </a:xfrm>
              <a:custGeom>
                <a:avLst/>
                <a:gdLst/>
                <a:ahLst/>
                <a:cxnLst/>
                <a:rect l="l" t="t" r="r" b="b"/>
                <a:pathLst>
                  <a:path w="9510" h="1239" extrusionOk="0">
                    <a:moveTo>
                      <a:pt x="620" y="1"/>
                    </a:moveTo>
                    <a:cubicBezTo>
                      <a:pt x="282" y="1"/>
                      <a:pt x="1" y="282"/>
                      <a:pt x="1" y="620"/>
                    </a:cubicBezTo>
                    <a:cubicBezTo>
                      <a:pt x="1" y="957"/>
                      <a:pt x="282" y="1239"/>
                      <a:pt x="620" y="1239"/>
                    </a:cubicBezTo>
                    <a:lnTo>
                      <a:pt x="8891" y="1239"/>
                    </a:lnTo>
                    <a:cubicBezTo>
                      <a:pt x="9229" y="1239"/>
                      <a:pt x="9510" y="957"/>
                      <a:pt x="9510" y="620"/>
                    </a:cubicBezTo>
                    <a:cubicBezTo>
                      <a:pt x="9510" y="282"/>
                      <a:pt x="9229" y="1"/>
                      <a:pt x="8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652392" y="1587984"/>
                <a:ext cx="537600" cy="70041"/>
              </a:xfrm>
              <a:custGeom>
                <a:avLst/>
                <a:gdLst/>
                <a:ahLst/>
                <a:cxnLst/>
                <a:rect l="l" t="t" r="r" b="b"/>
                <a:pathLst>
                  <a:path w="9510" h="1239" extrusionOk="0">
                    <a:moveTo>
                      <a:pt x="620" y="0"/>
                    </a:moveTo>
                    <a:cubicBezTo>
                      <a:pt x="282" y="0"/>
                      <a:pt x="1" y="282"/>
                      <a:pt x="1" y="619"/>
                    </a:cubicBezTo>
                    <a:cubicBezTo>
                      <a:pt x="1" y="957"/>
                      <a:pt x="282" y="1238"/>
                      <a:pt x="620" y="1238"/>
                    </a:cubicBezTo>
                    <a:lnTo>
                      <a:pt x="8891" y="1238"/>
                    </a:lnTo>
                    <a:cubicBezTo>
                      <a:pt x="9229" y="1238"/>
                      <a:pt x="9510" y="957"/>
                      <a:pt x="9510" y="619"/>
                    </a:cubicBezTo>
                    <a:cubicBezTo>
                      <a:pt x="9510" y="282"/>
                      <a:pt x="9229" y="0"/>
                      <a:pt x="8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9" name="Google Shape;459;p36"/>
          <p:cNvGrpSpPr/>
          <p:nvPr/>
        </p:nvGrpSpPr>
        <p:grpSpPr>
          <a:xfrm>
            <a:off x="3134503" y="416849"/>
            <a:ext cx="485753" cy="689107"/>
            <a:chOff x="4309779" y="2912039"/>
            <a:chExt cx="1378806" cy="1956024"/>
          </a:xfrm>
        </p:grpSpPr>
        <p:sp>
          <p:nvSpPr>
            <p:cNvPr id="460" name="Google Shape;460;p36"/>
            <p:cNvSpPr/>
            <p:nvPr/>
          </p:nvSpPr>
          <p:spPr>
            <a:xfrm>
              <a:off x="4375303" y="3051668"/>
              <a:ext cx="1313281" cy="1816363"/>
            </a:xfrm>
            <a:custGeom>
              <a:avLst/>
              <a:gdLst/>
              <a:ahLst/>
              <a:cxnLst/>
              <a:rect l="l" t="t" r="r" b="b"/>
              <a:pathLst>
                <a:path w="40820" h="56457" extrusionOk="0">
                  <a:moveTo>
                    <a:pt x="20394" y="32"/>
                  </a:moveTo>
                  <a:cubicBezTo>
                    <a:pt x="12224" y="32"/>
                    <a:pt x="5012" y="5298"/>
                    <a:pt x="2490" y="13053"/>
                  </a:cubicBezTo>
                  <a:cubicBezTo>
                    <a:pt x="1" y="20808"/>
                    <a:pt x="2778" y="29330"/>
                    <a:pt x="9384" y="34117"/>
                  </a:cubicBezTo>
                  <a:lnTo>
                    <a:pt x="9384" y="34117"/>
                  </a:lnTo>
                  <a:lnTo>
                    <a:pt x="9480" y="34181"/>
                  </a:lnTo>
                  <a:lnTo>
                    <a:pt x="9799" y="34372"/>
                  </a:lnTo>
                  <a:cubicBezTo>
                    <a:pt x="10884" y="35202"/>
                    <a:pt x="11426" y="36159"/>
                    <a:pt x="11426" y="38936"/>
                  </a:cubicBezTo>
                  <a:lnTo>
                    <a:pt x="10086" y="38936"/>
                  </a:lnTo>
                  <a:cubicBezTo>
                    <a:pt x="7916" y="38808"/>
                    <a:pt x="7916" y="42095"/>
                    <a:pt x="10086" y="42000"/>
                  </a:cubicBezTo>
                  <a:lnTo>
                    <a:pt x="11426" y="42000"/>
                  </a:lnTo>
                  <a:lnTo>
                    <a:pt x="11426" y="44202"/>
                  </a:lnTo>
                  <a:lnTo>
                    <a:pt x="9543" y="44202"/>
                  </a:lnTo>
                  <a:cubicBezTo>
                    <a:pt x="9001" y="44170"/>
                    <a:pt x="8522" y="44648"/>
                    <a:pt x="8522" y="45191"/>
                  </a:cubicBezTo>
                  <a:lnTo>
                    <a:pt x="8522" y="45287"/>
                  </a:lnTo>
                  <a:cubicBezTo>
                    <a:pt x="8522" y="45829"/>
                    <a:pt x="9001" y="46308"/>
                    <a:pt x="9543" y="46308"/>
                  </a:cubicBezTo>
                  <a:lnTo>
                    <a:pt x="11426" y="46308"/>
                  </a:lnTo>
                  <a:lnTo>
                    <a:pt x="11426" y="47489"/>
                  </a:lnTo>
                  <a:cubicBezTo>
                    <a:pt x="11426" y="47840"/>
                    <a:pt x="11458" y="48191"/>
                    <a:pt x="11490" y="48542"/>
                  </a:cubicBezTo>
                  <a:lnTo>
                    <a:pt x="9543" y="48542"/>
                  </a:lnTo>
                  <a:cubicBezTo>
                    <a:pt x="9001" y="48542"/>
                    <a:pt x="8522" y="48989"/>
                    <a:pt x="8522" y="49563"/>
                  </a:cubicBezTo>
                  <a:lnTo>
                    <a:pt x="8522" y="49627"/>
                  </a:lnTo>
                  <a:cubicBezTo>
                    <a:pt x="8522" y="50202"/>
                    <a:pt x="9001" y="50648"/>
                    <a:pt x="9543" y="50648"/>
                  </a:cubicBezTo>
                  <a:lnTo>
                    <a:pt x="12001" y="50648"/>
                  </a:lnTo>
                  <a:cubicBezTo>
                    <a:pt x="13341" y="54159"/>
                    <a:pt x="16660" y="56457"/>
                    <a:pt x="20426" y="56457"/>
                  </a:cubicBezTo>
                  <a:cubicBezTo>
                    <a:pt x="24160" y="56457"/>
                    <a:pt x="27511" y="54159"/>
                    <a:pt x="28820" y="50648"/>
                  </a:cubicBezTo>
                  <a:lnTo>
                    <a:pt x="31277" y="50648"/>
                  </a:lnTo>
                  <a:cubicBezTo>
                    <a:pt x="31851" y="50648"/>
                    <a:pt x="32298" y="50202"/>
                    <a:pt x="32298" y="49627"/>
                  </a:cubicBezTo>
                  <a:lnTo>
                    <a:pt x="32298" y="49563"/>
                  </a:lnTo>
                  <a:cubicBezTo>
                    <a:pt x="32298" y="48989"/>
                    <a:pt x="31851" y="48542"/>
                    <a:pt x="31277" y="48542"/>
                  </a:cubicBezTo>
                  <a:lnTo>
                    <a:pt x="29330" y="48542"/>
                  </a:lnTo>
                  <a:cubicBezTo>
                    <a:pt x="29362" y="48191"/>
                    <a:pt x="29394" y="47840"/>
                    <a:pt x="29394" y="47489"/>
                  </a:cubicBezTo>
                  <a:lnTo>
                    <a:pt x="29394" y="46308"/>
                  </a:lnTo>
                  <a:lnTo>
                    <a:pt x="31277" y="46308"/>
                  </a:lnTo>
                  <a:cubicBezTo>
                    <a:pt x="31820" y="46308"/>
                    <a:pt x="32298" y="45829"/>
                    <a:pt x="32298" y="45287"/>
                  </a:cubicBezTo>
                  <a:lnTo>
                    <a:pt x="32298" y="45191"/>
                  </a:lnTo>
                  <a:cubicBezTo>
                    <a:pt x="32298" y="44648"/>
                    <a:pt x="31820" y="44170"/>
                    <a:pt x="31277" y="44202"/>
                  </a:cubicBezTo>
                  <a:lnTo>
                    <a:pt x="29394" y="44202"/>
                  </a:lnTo>
                  <a:lnTo>
                    <a:pt x="29394" y="42000"/>
                  </a:lnTo>
                  <a:lnTo>
                    <a:pt x="30734" y="42000"/>
                  </a:lnTo>
                  <a:cubicBezTo>
                    <a:pt x="31628" y="42031"/>
                    <a:pt x="32362" y="41329"/>
                    <a:pt x="32362" y="40436"/>
                  </a:cubicBezTo>
                  <a:cubicBezTo>
                    <a:pt x="32362" y="39574"/>
                    <a:pt x="31628" y="38872"/>
                    <a:pt x="30734" y="38904"/>
                  </a:cubicBezTo>
                  <a:lnTo>
                    <a:pt x="29394" y="38904"/>
                  </a:lnTo>
                  <a:cubicBezTo>
                    <a:pt x="29394" y="36159"/>
                    <a:pt x="29937" y="35202"/>
                    <a:pt x="31022" y="34372"/>
                  </a:cubicBezTo>
                  <a:lnTo>
                    <a:pt x="31341" y="34181"/>
                  </a:lnTo>
                  <a:lnTo>
                    <a:pt x="31437" y="34085"/>
                  </a:lnTo>
                  <a:lnTo>
                    <a:pt x="31437" y="34085"/>
                  </a:lnTo>
                  <a:cubicBezTo>
                    <a:pt x="38043" y="29298"/>
                    <a:pt x="40819" y="20808"/>
                    <a:pt x="38330" y="13053"/>
                  </a:cubicBezTo>
                  <a:cubicBezTo>
                    <a:pt x="35809" y="5266"/>
                    <a:pt x="28564" y="0"/>
                    <a:pt x="20394" y="32"/>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42048" y="4234522"/>
              <a:ext cx="579137" cy="633541"/>
            </a:xfrm>
            <a:custGeom>
              <a:avLst/>
              <a:gdLst/>
              <a:ahLst/>
              <a:cxnLst/>
              <a:rect l="l" t="t" r="r" b="b"/>
              <a:pathLst>
                <a:path w="18001" h="19692" extrusionOk="0">
                  <a:moveTo>
                    <a:pt x="9000" y="19691"/>
                  </a:moveTo>
                  <a:lnTo>
                    <a:pt x="9000" y="19691"/>
                  </a:lnTo>
                  <a:cubicBezTo>
                    <a:pt x="4054" y="19691"/>
                    <a:pt x="1" y="15670"/>
                    <a:pt x="33" y="10691"/>
                  </a:cubicBezTo>
                  <a:lnTo>
                    <a:pt x="33" y="0"/>
                  </a:lnTo>
                  <a:lnTo>
                    <a:pt x="18000" y="0"/>
                  </a:lnTo>
                  <a:lnTo>
                    <a:pt x="18000" y="10691"/>
                  </a:lnTo>
                  <a:cubicBezTo>
                    <a:pt x="18000" y="15670"/>
                    <a:pt x="13979" y="19691"/>
                    <a:pt x="9000" y="196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649649" y="4472727"/>
              <a:ext cx="763936" cy="68817"/>
            </a:xfrm>
            <a:custGeom>
              <a:avLst/>
              <a:gdLst/>
              <a:ahLst/>
              <a:cxnLst/>
              <a:rect l="l" t="t" r="r" b="b"/>
              <a:pathLst>
                <a:path w="23745" h="2139" extrusionOk="0">
                  <a:moveTo>
                    <a:pt x="1022" y="0"/>
                  </a:moveTo>
                  <a:lnTo>
                    <a:pt x="22723" y="0"/>
                  </a:lnTo>
                  <a:cubicBezTo>
                    <a:pt x="23298" y="0"/>
                    <a:pt x="23745" y="479"/>
                    <a:pt x="23745" y="1021"/>
                  </a:cubicBezTo>
                  <a:lnTo>
                    <a:pt x="23745" y="1117"/>
                  </a:lnTo>
                  <a:cubicBezTo>
                    <a:pt x="23745" y="1660"/>
                    <a:pt x="23298" y="2138"/>
                    <a:pt x="22723" y="2138"/>
                  </a:cubicBezTo>
                  <a:lnTo>
                    <a:pt x="1022" y="2138"/>
                  </a:lnTo>
                  <a:cubicBezTo>
                    <a:pt x="447" y="2138"/>
                    <a:pt x="0" y="1660"/>
                    <a:pt x="0" y="1117"/>
                  </a:cubicBezTo>
                  <a:lnTo>
                    <a:pt x="0" y="1021"/>
                  </a:lnTo>
                  <a:cubicBezTo>
                    <a:pt x="0" y="479"/>
                    <a:pt x="447" y="0"/>
                    <a:pt x="10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649649" y="4613385"/>
              <a:ext cx="763936" cy="67787"/>
            </a:xfrm>
            <a:custGeom>
              <a:avLst/>
              <a:gdLst/>
              <a:ahLst/>
              <a:cxnLst/>
              <a:rect l="l" t="t" r="r" b="b"/>
              <a:pathLst>
                <a:path w="23745" h="2107" extrusionOk="0">
                  <a:moveTo>
                    <a:pt x="1022" y="0"/>
                  </a:moveTo>
                  <a:lnTo>
                    <a:pt x="22723" y="0"/>
                  </a:lnTo>
                  <a:cubicBezTo>
                    <a:pt x="23298" y="0"/>
                    <a:pt x="23745" y="447"/>
                    <a:pt x="23745" y="1022"/>
                  </a:cubicBezTo>
                  <a:lnTo>
                    <a:pt x="23745" y="1086"/>
                  </a:lnTo>
                  <a:cubicBezTo>
                    <a:pt x="23745" y="1660"/>
                    <a:pt x="23298" y="2107"/>
                    <a:pt x="22723" y="2107"/>
                  </a:cubicBezTo>
                  <a:lnTo>
                    <a:pt x="1022" y="2107"/>
                  </a:lnTo>
                  <a:cubicBezTo>
                    <a:pt x="447" y="2107"/>
                    <a:pt x="0" y="1660"/>
                    <a:pt x="0" y="1086"/>
                  </a:cubicBezTo>
                  <a:lnTo>
                    <a:pt x="0" y="1022"/>
                  </a:lnTo>
                  <a:cubicBezTo>
                    <a:pt x="0" y="447"/>
                    <a:pt x="447" y="0"/>
                    <a:pt x="10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309779" y="2912039"/>
              <a:ext cx="1327630" cy="1391300"/>
            </a:xfrm>
            <a:custGeom>
              <a:avLst/>
              <a:gdLst/>
              <a:ahLst/>
              <a:cxnLst/>
              <a:rect l="l" t="t" r="r" b="b"/>
              <a:pathLst>
                <a:path w="41266" h="43245" extrusionOk="0">
                  <a:moveTo>
                    <a:pt x="41266" y="23170"/>
                  </a:moveTo>
                  <a:cubicBezTo>
                    <a:pt x="41266" y="9096"/>
                    <a:pt x="26394" y="0"/>
                    <a:pt x="13883" y="6383"/>
                  </a:cubicBezTo>
                  <a:cubicBezTo>
                    <a:pt x="1341" y="12798"/>
                    <a:pt x="1" y="30191"/>
                    <a:pt x="11426" y="38425"/>
                  </a:cubicBezTo>
                  <a:lnTo>
                    <a:pt x="11426" y="38425"/>
                  </a:lnTo>
                  <a:lnTo>
                    <a:pt x="11522" y="38489"/>
                  </a:lnTo>
                  <a:lnTo>
                    <a:pt x="11841" y="38712"/>
                  </a:lnTo>
                  <a:cubicBezTo>
                    <a:pt x="12926" y="39542"/>
                    <a:pt x="13469" y="40500"/>
                    <a:pt x="13469" y="43244"/>
                  </a:cubicBezTo>
                  <a:lnTo>
                    <a:pt x="31436" y="43244"/>
                  </a:lnTo>
                  <a:cubicBezTo>
                    <a:pt x="31436" y="40500"/>
                    <a:pt x="31979" y="39542"/>
                    <a:pt x="33064" y="38712"/>
                  </a:cubicBezTo>
                  <a:lnTo>
                    <a:pt x="33351" y="38489"/>
                  </a:lnTo>
                  <a:lnTo>
                    <a:pt x="33479" y="38425"/>
                  </a:lnTo>
                  <a:lnTo>
                    <a:pt x="33479" y="38425"/>
                  </a:lnTo>
                  <a:cubicBezTo>
                    <a:pt x="38362" y="34883"/>
                    <a:pt x="41266" y="29202"/>
                    <a:pt x="41266" y="231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5063419" y="3815572"/>
              <a:ext cx="218741" cy="507264"/>
            </a:xfrm>
            <a:custGeom>
              <a:avLst/>
              <a:gdLst/>
              <a:ahLst/>
              <a:cxnLst/>
              <a:rect l="l" t="t" r="r" b="b"/>
              <a:pathLst>
                <a:path w="6799" h="15767" extrusionOk="0">
                  <a:moveTo>
                    <a:pt x="3416" y="1"/>
                  </a:moveTo>
                  <a:cubicBezTo>
                    <a:pt x="1597" y="1"/>
                    <a:pt x="97" y="1437"/>
                    <a:pt x="1" y="3256"/>
                  </a:cubicBezTo>
                  <a:lnTo>
                    <a:pt x="1" y="15160"/>
                  </a:lnTo>
                  <a:cubicBezTo>
                    <a:pt x="1" y="15511"/>
                    <a:pt x="288" y="15767"/>
                    <a:pt x="639" y="15767"/>
                  </a:cubicBezTo>
                  <a:cubicBezTo>
                    <a:pt x="958" y="15767"/>
                    <a:pt x="1245" y="15511"/>
                    <a:pt x="1245" y="15160"/>
                  </a:cubicBezTo>
                  <a:lnTo>
                    <a:pt x="1245" y="3256"/>
                  </a:lnTo>
                  <a:cubicBezTo>
                    <a:pt x="1245" y="1804"/>
                    <a:pt x="2331" y="1078"/>
                    <a:pt x="3416" y="1078"/>
                  </a:cubicBezTo>
                  <a:cubicBezTo>
                    <a:pt x="4501" y="1078"/>
                    <a:pt x="5586" y="1804"/>
                    <a:pt x="5586" y="3256"/>
                  </a:cubicBezTo>
                  <a:cubicBezTo>
                    <a:pt x="5586" y="3655"/>
                    <a:pt x="5889" y="3855"/>
                    <a:pt x="6192" y="3855"/>
                  </a:cubicBezTo>
                  <a:cubicBezTo>
                    <a:pt x="6495" y="3855"/>
                    <a:pt x="6799" y="3655"/>
                    <a:pt x="6799" y="3256"/>
                  </a:cubicBezTo>
                  <a:cubicBezTo>
                    <a:pt x="6703" y="1437"/>
                    <a:pt x="5203" y="1"/>
                    <a:pt x="3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81074" y="3815572"/>
              <a:ext cx="217711" cy="507264"/>
            </a:xfrm>
            <a:custGeom>
              <a:avLst/>
              <a:gdLst/>
              <a:ahLst/>
              <a:cxnLst/>
              <a:rect l="l" t="t" r="r" b="b"/>
              <a:pathLst>
                <a:path w="6767" h="15767" extrusionOk="0">
                  <a:moveTo>
                    <a:pt x="3383" y="1"/>
                  </a:moveTo>
                  <a:cubicBezTo>
                    <a:pt x="1564" y="1"/>
                    <a:pt x="96" y="1437"/>
                    <a:pt x="0" y="3256"/>
                  </a:cubicBezTo>
                  <a:cubicBezTo>
                    <a:pt x="0" y="3655"/>
                    <a:pt x="304" y="3855"/>
                    <a:pt x="607" y="3855"/>
                  </a:cubicBezTo>
                  <a:cubicBezTo>
                    <a:pt x="910" y="3855"/>
                    <a:pt x="1213" y="3655"/>
                    <a:pt x="1213" y="3256"/>
                  </a:cubicBezTo>
                  <a:cubicBezTo>
                    <a:pt x="1213" y="1804"/>
                    <a:pt x="2298" y="1078"/>
                    <a:pt x="3383" y="1078"/>
                  </a:cubicBezTo>
                  <a:cubicBezTo>
                    <a:pt x="4468" y="1078"/>
                    <a:pt x="5553" y="1804"/>
                    <a:pt x="5553" y="3256"/>
                  </a:cubicBezTo>
                  <a:lnTo>
                    <a:pt x="5553" y="15160"/>
                  </a:lnTo>
                  <a:cubicBezTo>
                    <a:pt x="5553" y="15511"/>
                    <a:pt x="5841" y="15767"/>
                    <a:pt x="6192" y="15767"/>
                  </a:cubicBezTo>
                  <a:cubicBezTo>
                    <a:pt x="6511" y="15767"/>
                    <a:pt x="6766" y="15479"/>
                    <a:pt x="6766" y="15160"/>
                  </a:cubicBezTo>
                  <a:lnTo>
                    <a:pt x="6766" y="3256"/>
                  </a:lnTo>
                  <a:cubicBezTo>
                    <a:pt x="6670" y="1437"/>
                    <a:pt x="5202" y="1"/>
                    <a:pt x="3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649649" y="4303307"/>
              <a:ext cx="764966" cy="98609"/>
            </a:xfrm>
            <a:custGeom>
              <a:avLst/>
              <a:gdLst/>
              <a:ahLst/>
              <a:cxnLst/>
              <a:rect l="l" t="t" r="r" b="b"/>
              <a:pathLst>
                <a:path w="23777" h="3065" extrusionOk="0">
                  <a:moveTo>
                    <a:pt x="22213" y="3064"/>
                  </a:moveTo>
                  <a:lnTo>
                    <a:pt x="1532" y="3064"/>
                  </a:lnTo>
                  <a:cubicBezTo>
                    <a:pt x="671" y="3064"/>
                    <a:pt x="0" y="2394"/>
                    <a:pt x="0" y="1532"/>
                  </a:cubicBezTo>
                  <a:lnTo>
                    <a:pt x="0" y="1532"/>
                  </a:lnTo>
                  <a:cubicBezTo>
                    <a:pt x="0" y="702"/>
                    <a:pt x="671" y="0"/>
                    <a:pt x="1532" y="0"/>
                  </a:cubicBezTo>
                  <a:lnTo>
                    <a:pt x="22213" y="0"/>
                  </a:lnTo>
                  <a:cubicBezTo>
                    <a:pt x="23074" y="0"/>
                    <a:pt x="23776" y="702"/>
                    <a:pt x="23776" y="1532"/>
                  </a:cubicBezTo>
                  <a:lnTo>
                    <a:pt x="23776" y="1532"/>
                  </a:lnTo>
                  <a:cubicBezTo>
                    <a:pt x="23776" y="2394"/>
                    <a:pt x="23074" y="3064"/>
                    <a:pt x="22213" y="30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6"/>
          <p:cNvGrpSpPr/>
          <p:nvPr/>
        </p:nvGrpSpPr>
        <p:grpSpPr>
          <a:xfrm>
            <a:off x="1886279" y="307475"/>
            <a:ext cx="417712" cy="606929"/>
            <a:chOff x="7130670" y="2105000"/>
            <a:chExt cx="1390984" cy="2021076"/>
          </a:xfrm>
        </p:grpSpPr>
        <p:sp>
          <p:nvSpPr>
            <p:cNvPr id="469" name="Google Shape;469;p36"/>
            <p:cNvSpPr/>
            <p:nvPr/>
          </p:nvSpPr>
          <p:spPr>
            <a:xfrm>
              <a:off x="7130670" y="2105775"/>
              <a:ext cx="1390984" cy="2019518"/>
            </a:xfrm>
            <a:custGeom>
              <a:avLst/>
              <a:gdLst/>
              <a:ahLst/>
              <a:cxnLst/>
              <a:rect l="l" t="t" r="r" b="b"/>
              <a:pathLst>
                <a:path w="28533" h="41426" extrusionOk="0">
                  <a:moveTo>
                    <a:pt x="28532" y="14107"/>
                  </a:moveTo>
                  <a:cubicBezTo>
                    <a:pt x="28532" y="13086"/>
                    <a:pt x="26553" y="12288"/>
                    <a:pt x="26362" y="11330"/>
                  </a:cubicBezTo>
                  <a:cubicBezTo>
                    <a:pt x="26138" y="10405"/>
                    <a:pt x="27543" y="8809"/>
                    <a:pt x="27128" y="7916"/>
                  </a:cubicBezTo>
                  <a:cubicBezTo>
                    <a:pt x="26681" y="7022"/>
                    <a:pt x="24575" y="7150"/>
                    <a:pt x="23968" y="6384"/>
                  </a:cubicBezTo>
                  <a:cubicBezTo>
                    <a:pt x="23330" y="5618"/>
                    <a:pt x="23968" y="3575"/>
                    <a:pt x="23170" y="2969"/>
                  </a:cubicBezTo>
                  <a:cubicBezTo>
                    <a:pt x="22373" y="2331"/>
                    <a:pt x="20553" y="3352"/>
                    <a:pt x="19660" y="2969"/>
                  </a:cubicBezTo>
                  <a:cubicBezTo>
                    <a:pt x="18734" y="2554"/>
                    <a:pt x="18447" y="448"/>
                    <a:pt x="17458" y="224"/>
                  </a:cubicBezTo>
                  <a:cubicBezTo>
                    <a:pt x="16468" y="1"/>
                    <a:pt x="15288" y="1724"/>
                    <a:pt x="14266" y="1724"/>
                  </a:cubicBezTo>
                  <a:cubicBezTo>
                    <a:pt x="13245" y="1724"/>
                    <a:pt x="12064" y="1"/>
                    <a:pt x="11075" y="224"/>
                  </a:cubicBezTo>
                  <a:cubicBezTo>
                    <a:pt x="10117" y="448"/>
                    <a:pt x="9766" y="2522"/>
                    <a:pt x="8873" y="2969"/>
                  </a:cubicBezTo>
                  <a:cubicBezTo>
                    <a:pt x="7979" y="3384"/>
                    <a:pt x="6160" y="2363"/>
                    <a:pt x="5362" y="2969"/>
                  </a:cubicBezTo>
                  <a:cubicBezTo>
                    <a:pt x="4596" y="3575"/>
                    <a:pt x="5203" y="5618"/>
                    <a:pt x="4564" y="6384"/>
                  </a:cubicBezTo>
                  <a:cubicBezTo>
                    <a:pt x="3958" y="7150"/>
                    <a:pt x="1852" y="7022"/>
                    <a:pt x="1405" y="7916"/>
                  </a:cubicBezTo>
                  <a:cubicBezTo>
                    <a:pt x="990" y="8809"/>
                    <a:pt x="2394" y="10373"/>
                    <a:pt x="2171" y="11330"/>
                  </a:cubicBezTo>
                  <a:cubicBezTo>
                    <a:pt x="1947" y="12320"/>
                    <a:pt x="1" y="13086"/>
                    <a:pt x="1" y="14107"/>
                  </a:cubicBezTo>
                  <a:cubicBezTo>
                    <a:pt x="1" y="15128"/>
                    <a:pt x="1979" y="15894"/>
                    <a:pt x="2171" y="16852"/>
                  </a:cubicBezTo>
                  <a:cubicBezTo>
                    <a:pt x="2394" y="17809"/>
                    <a:pt x="990" y="19405"/>
                    <a:pt x="1405" y="20298"/>
                  </a:cubicBezTo>
                  <a:cubicBezTo>
                    <a:pt x="1852" y="21160"/>
                    <a:pt x="3958" y="21032"/>
                    <a:pt x="4564" y="21830"/>
                  </a:cubicBezTo>
                  <a:cubicBezTo>
                    <a:pt x="5203" y="22596"/>
                    <a:pt x="4564" y="24607"/>
                    <a:pt x="5362" y="25245"/>
                  </a:cubicBezTo>
                  <a:cubicBezTo>
                    <a:pt x="5713" y="25437"/>
                    <a:pt x="6128" y="25500"/>
                    <a:pt x="6543" y="25405"/>
                  </a:cubicBezTo>
                  <a:lnTo>
                    <a:pt x="3926" y="36288"/>
                  </a:lnTo>
                  <a:cubicBezTo>
                    <a:pt x="3798" y="36798"/>
                    <a:pt x="3990" y="37373"/>
                    <a:pt x="4437" y="37724"/>
                  </a:cubicBezTo>
                  <a:lnTo>
                    <a:pt x="8426" y="40819"/>
                  </a:lnTo>
                  <a:cubicBezTo>
                    <a:pt x="9224" y="41426"/>
                    <a:pt x="10405" y="41043"/>
                    <a:pt x="10660" y="40053"/>
                  </a:cubicBezTo>
                  <a:lnTo>
                    <a:pt x="13883" y="26554"/>
                  </a:lnTo>
                  <a:cubicBezTo>
                    <a:pt x="14139" y="26458"/>
                    <a:pt x="14394" y="26458"/>
                    <a:pt x="14617" y="26554"/>
                  </a:cubicBezTo>
                  <a:lnTo>
                    <a:pt x="17873" y="40053"/>
                  </a:lnTo>
                  <a:cubicBezTo>
                    <a:pt x="18096" y="41043"/>
                    <a:pt x="19277" y="41426"/>
                    <a:pt x="20075" y="40819"/>
                  </a:cubicBezTo>
                  <a:lnTo>
                    <a:pt x="24064" y="37724"/>
                  </a:lnTo>
                  <a:cubicBezTo>
                    <a:pt x="24511" y="37373"/>
                    <a:pt x="24702" y="36798"/>
                    <a:pt x="24575" y="36288"/>
                  </a:cubicBezTo>
                  <a:lnTo>
                    <a:pt x="21958" y="25405"/>
                  </a:lnTo>
                  <a:cubicBezTo>
                    <a:pt x="22373" y="25500"/>
                    <a:pt x="22787" y="25437"/>
                    <a:pt x="23139" y="25245"/>
                  </a:cubicBezTo>
                  <a:cubicBezTo>
                    <a:pt x="23936" y="24607"/>
                    <a:pt x="23298" y="22596"/>
                    <a:pt x="23936" y="21830"/>
                  </a:cubicBezTo>
                  <a:cubicBezTo>
                    <a:pt x="24543" y="21032"/>
                    <a:pt x="26649" y="21192"/>
                    <a:pt x="27096" y="20298"/>
                  </a:cubicBezTo>
                  <a:cubicBezTo>
                    <a:pt x="27543" y="19373"/>
                    <a:pt x="26107" y="17841"/>
                    <a:pt x="26330" y="16852"/>
                  </a:cubicBezTo>
                  <a:cubicBezTo>
                    <a:pt x="26553" y="15862"/>
                    <a:pt x="28532" y="15128"/>
                    <a:pt x="28532" y="14107"/>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36"/>
            <p:cNvGrpSpPr/>
            <p:nvPr/>
          </p:nvGrpSpPr>
          <p:grpSpPr>
            <a:xfrm>
              <a:off x="7130700" y="2105000"/>
              <a:ext cx="1390935" cy="2021076"/>
              <a:chOff x="5341500" y="2105775"/>
              <a:chExt cx="1390935" cy="2021076"/>
            </a:xfrm>
          </p:grpSpPr>
          <p:sp>
            <p:nvSpPr>
              <p:cNvPr id="471" name="Google Shape;471;p36"/>
              <p:cNvSpPr/>
              <p:nvPr/>
            </p:nvSpPr>
            <p:spPr>
              <a:xfrm>
                <a:off x="5528163" y="3208889"/>
                <a:ext cx="518164" cy="916403"/>
              </a:xfrm>
              <a:custGeom>
                <a:avLst/>
                <a:gdLst/>
                <a:ahLst/>
                <a:cxnLst/>
                <a:rect l="l" t="t" r="r" b="b"/>
                <a:pathLst>
                  <a:path w="10629" h="18798" extrusionOk="0">
                    <a:moveTo>
                      <a:pt x="4628" y="18191"/>
                    </a:moveTo>
                    <a:lnTo>
                      <a:pt x="639" y="15096"/>
                    </a:lnTo>
                    <a:cubicBezTo>
                      <a:pt x="192" y="14745"/>
                      <a:pt x="1" y="14170"/>
                      <a:pt x="129" y="13660"/>
                    </a:cubicBezTo>
                    <a:lnTo>
                      <a:pt x="3416" y="0"/>
                    </a:lnTo>
                    <a:lnTo>
                      <a:pt x="10628" y="1755"/>
                    </a:lnTo>
                    <a:lnTo>
                      <a:pt x="6862" y="17425"/>
                    </a:lnTo>
                    <a:cubicBezTo>
                      <a:pt x="6607" y="18383"/>
                      <a:pt x="5426" y="18798"/>
                      <a:pt x="4628"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6029166" y="3208889"/>
                <a:ext cx="518115" cy="917963"/>
              </a:xfrm>
              <a:custGeom>
                <a:avLst/>
                <a:gdLst/>
                <a:ahLst/>
                <a:cxnLst/>
                <a:rect l="l" t="t" r="r" b="b"/>
                <a:pathLst>
                  <a:path w="10628" h="18830" extrusionOk="0">
                    <a:moveTo>
                      <a:pt x="6000" y="18191"/>
                    </a:moveTo>
                    <a:lnTo>
                      <a:pt x="9990" y="15096"/>
                    </a:lnTo>
                    <a:cubicBezTo>
                      <a:pt x="10436" y="14745"/>
                      <a:pt x="10628" y="14170"/>
                      <a:pt x="10500" y="13660"/>
                    </a:cubicBezTo>
                    <a:lnTo>
                      <a:pt x="7213" y="0"/>
                    </a:lnTo>
                    <a:lnTo>
                      <a:pt x="0" y="1755"/>
                    </a:lnTo>
                    <a:lnTo>
                      <a:pt x="3766" y="17425"/>
                    </a:lnTo>
                    <a:cubicBezTo>
                      <a:pt x="4022" y="18415"/>
                      <a:pt x="5202" y="18830"/>
                      <a:pt x="6000"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5341500" y="2105775"/>
                <a:ext cx="1390935" cy="1375432"/>
              </a:xfrm>
              <a:custGeom>
                <a:avLst/>
                <a:gdLst/>
                <a:ahLst/>
                <a:cxnLst/>
                <a:rect l="l" t="t" r="r" b="b"/>
                <a:pathLst>
                  <a:path w="28532" h="28214" extrusionOk="0">
                    <a:moveTo>
                      <a:pt x="28532" y="14107"/>
                    </a:moveTo>
                    <a:cubicBezTo>
                      <a:pt x="28532" y="15128"/>
                      <a:pt x="26553" y="15894"/>
                      <a:pt x="26361" y="16852"/>
                    </a:cubicBezTo>
                    <a:cubicBezTo>
                      <a:pt x="26138" y="17809"/>
                      <a:pt x="27542" y="19405"/>
                      <a:pt x="27127" y="20298"/>
                    </a:cubicBezTo>
                    <a:cubicBezTo>
                      <a:pt x="26681" y="21160"/>
                      <a:pt x="24574" y="21032"/>
                      <a:pt x="23968" y="21830"/>
                    </a:cubicBezTo>
                    <a:cubicBezTo>
                      <a:pt x="23330" y="22596"/>
                      <a:pt x="23968" y="24607"/>
                      <a:pt x="23170" y="25245"/>
                    </a:cubicBezTo>
                    <a:cubicBezTo>
                      <a:pt x="22372" y="25883"/>
                      <a:pt x="20553" y="24830"/>
                      <a:pt x="19659" y="25245"/>
                    </a:cubicBezTo>
                    <a:cubicBezTo>
                      <a:pt x="18734" y="25660"/>
                      <a:pt x="18447" y="27766"/>
                      <a:pt x="17457" y="27990"/>
                    </a:cubicBezTo>
                    <a:cubicBezTo>
                      <a:pt x="16468" y="28213"/>
                      <a:pt x="15287" y="26458"/>
                      <a:pt x="14266" y="26458"/>
                    </a:cubicBezTo>
                    <a:cubicBezTo>
                      <a:pt x="13245" y="26458"/>
                      <a:pt x="12064" y="28213"/>
                      <a:pt x="11074" y="27990"/>
                    </a:cubicBezTo>
                    <a:cubicBezTo>
                      <a:pt x="10117" y="27766"/>
                      <a:pt x="9766" y="25660"/>
                      <a:pt x="8872" y="25245"/>
                    </a:cubicBezTo>
                    <a:cubicBezTo>
                      <a:pt x="7979" y="24798"/>
                      <a:pt x="6128" y="25852"/>
                      <a:pt x="5362" y="25245"/>
                    </a:cubicBezTo>
                    <a:cubicBezTo>
                      <a:pt x="4596" y="24639"/>
                      <a:pt x="5202" y="22596"/>
                      <a:pt x="4564" y="21830"/>
                    </a:cubicBezTo>
                    <a:cubicBezTo>
                      <a:pt x="3958" y="21032"/>
                      <a:pt x="1851" y="21192"/>
                      <a:pt x="1404" y="20298"/>
                    </a:cubicBezTo>
                    <a:cubicBezTo>
                      <a:pt x="990" y="19373"/>
                      <a:pt x="2394" y="17841"/>
                      <a:pt x="2170" y="16852"/>
                    </a:cubicBezTo>
                    <a:cubicBezTo>
                      <a:pt x="1947" y="15862"/>
                      <a:pt x="0" y="15128"/>
                      <a:pt x="0" y="14107"/>
                    </a:cubicBezTo>
                    <a:cubicBezTo>
                      <a:pt x="0" y="13086"/>
                      <a:pt x="1947" y="12288"/>
                      <a:pt x="2170" y="11330"/>
                    </a:cubicBezTo>
                    <a:cubicBezTo>
                      <a:pt x="2394" y="10405"/>
                      <a:pt x="990" y="8809"/>
                      <a:pt x="1404" y="7916"/>
                    </a:cubicBezTo>
                    <a:cubicBezTo>
                      <a:pt x="1851" y="7022"/>
                      <a:pt x="3958" y="7150"/>
                      <a:pt x="4564" y="6384"/>
                    </a:cubicBezTo>
                    <a:cubicBezTo>
                      <a:pt x="5170" y="5618"/>
                      <a:pt x="4564" y="3575"/>
                      <a:pt x="5362" y="2969"/>
                    </a:cubicBezTo>
                    <a:cubicBezTo>
                      <a:pt x="6160" y="2331"/>
                      <a:pt x="7979" y="3352"/>
                      <a:pt x="8872" y="2969"/>
                    </a:cubicBezTo>
                    <a:cubicBezTo>
                      <a:pt x="9766" y="2554"/>
                      <a:pt x="10085" y="448"/>
                      <a:pt x="11074" y="224"/>
                    </a:cubicBezTo>
                    <a:cubicBezTo>
                      <a:pt x="12096" y="1"/>
                      <a:pt x="13245" y="1724"/>
                      <a:pt x="14266" y="1724"/>
                    </a:cubicBezTo>
                    <a:cubicBezTo>
                      <a:pt x="15319" y="1724"/>
                      <a:pt x="16500" y="1"/>
                      <a:pt x="17457" y="224"/>
                    </a:cubicBezTo>
                    <a:cubicBezTo>
                      <a:pt x="18383" y="448"/>
                      <a:pt x="18766" y="2522"/>
                      <a:pt x="19659" y="2969"/>
                    </a:cubicBezTo>
                    <a:cubicBezTo>
                      <a:pt x="20521" y="3384"/>
                      <a:pt x="22372" y="2363"/>
                      <a:pt x="23170" y="2969"/>
                    </a:cubicBezTo>
                    <a:cubicBezTo>
                      <a:pt x="23936" y="3575"/>
                      <a:pt x="23330" y="5618"/>
                      <a:pt x="23968" y="6384"/>
                    </a:cubicBezTo>
                    <a:cubicBezTo>
                      <a:pt x="24574" y="7150"/>
                      <a:pt x="26681" y="7022"/>
                      <a:pt x="27127" y="7916"/>
                    </a:cubicBezTo>
                    <a:cubicBezTo>
                      <a:pt x="27542" y="8809"/>
                      <a:pt x="26138" y="10373"/>
                      <a:pt x="26361" y="11330"/>
                    </a:cubicBezTo>
                    <a:cubicBezTo>
                      <a:pt x="26585" y="12320"/>
                      <a:pt x="28532" y="13086"/>
                      <a:pt x="28532" y="141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5458158" y="2213122"/>
                <a:ext cx="1159129" cy="1159178"/>
              </a:xfrm>
              <a:custGeom>
                <a:avLst/>
                <a:gdLst/>
                <a:ahLst/>
                <a:cxnLst/>
                <a:rect l="l" t="t" r="r" b="b"/>
                <a:pathLst>
                  <a:path w="23777" h="23778" extrusionOk="0">
                    <a:moveTo>
                      <a:pt x="19532" y="4246"/>
                    </a:moveTo>
                    <a:cubicBezTo>
                      <a:pt x="23777" y="8458"/>
                      <a:pt x="23777" y="15320"/>
                      <a:pt x="19532" y="19564"/>
                    </a:cubicBezTo>
                    <a:cubicBezTo>
                      <a:pt x="15320" y="23777"/>
                      <a:pt x="8458" y="23777"/>
                      <a:pt x="4213" y="19564"/>
                    </a:cubicBezTo>
                    <a:cubicBezTo>
                      <a:pt x="1" y="15320"/>
                      <a:pt x="1" y="8458"/>
                      <a:pt x="4213" y="4246"/>
                    </a:cubicBezTo>
                    <a:cubicBezTo>
                      <a:pt x="8458" y="1"/>
                      <a:pt x="15320" y="1"/>
                      <a:pt x="19532" y="4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5467518" y="2222482"/>
                <a:ext cx="995767" cy="1079813"/>
              </a:xfrm>
              <a:custGeom>
                <a:avLst/>
                <a:gdLst/>
                <a:ahLst/>
                <a:cxnLst/>
                <a:rect l="l" t="t" r="r" b="b"/>
                <a:pathLst>
                  <a:path w="20426" h="22150" extrusionOk="0">
                    <a:moveTo>
                      <a:pt x="11681" y="20458"/>
                    </a:moveTo>
                    <a:cubicBezTo>
                      <a:pt x="3894" y="20458"/>
                      <a:pt x="0" y="11043"/>
                      <a:pt x="5521" y="5522"/>
                    </a:cubicBezTo>
                    <a:cubicBezTo>
                      <a:pt x="11011" y="0"/>
                      <a:pt x="20425" y="3926"/>
                      <a:pt x="20425" y="11713"/>
                    </a:cubicBezTo>
                    <a:cubicBezTo>
                      <a:pt x="20425" y="16532"/>
                      <a:pt x="16500" y="20458"/>
                      <a:pt x="11681" y="20458"/>
                    </a:cubicBezTo>
                    <a:close/>
                    <a:moveTo>
                      <a:pt x="11681" y="3894"/>
                    </a:moveTo>
                    <a:cubicBezTo>
                      <a:pt x="4724" y="3894"/>
                      <a:pt x="1245" y="12319"/>
                      <a:pt x="6160" y="17234"/>
                    </a:cubicBezTo>
                    <a:cubicBezTo>
                      <a:pt x="11075" y="22149"/>
                      <a:pt x="19500" y="18670"/>
                      <a:pt x="19500" y="11713"/>
                    </a:cubicBezTo>
                    <a:cubicBezTo>
                      <a:pt x="19500" y="7405"/>
                      <a:pt x="15989" y="3894"/>
                      <a:pt x="11681" y="389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55001" y="133863"/>
            <a:ext cx="7913342" cy="904289"/>
          </a:xfrm>
          <a:prstGeom prst="rect">
            <a:avLst/>
          </a:prstGeom>
        </p:spPr>
        <p:txBody>
          <a:bodyPr spcFirstLastPara="1" wrap="square" lIns="91425" tIns="91425" rIns="91425" bIns="91425" anchor="t" anchorCtr="0">
            <a:noAutofit/>
          </a:bodyPr>
          <a:lstStyle/>
          <a:p>
            <a:pPr lvl="0" algn="l"/>
            <a:r>
              <a:rPr lang="en" dirty="0" smtClean="0">
                <a:solidFill>
                  <a:srgbClr val="C00000"/>
                </a:solidFill>
              </a:rPr>
              <a:t>Steps 4:</a:t>
            </a:r>
            <a:r>
              <a:rPr lang="en" dirty="0" smtClean="0">
                <a:solidFill>
                  <a:schemeClr val="accent1">
                    <a:lumMod val="25000"/>
                  </a:schemeClr>
                </a:solidFill>
              </a:rPr>
              <a:t> </a:t>
            </a:r>
            <a:r>
              <a:rPr lang="en-US" dirty="0"/>
              <a:t>Information Model Specification</a:t>
            </a:r>
            <a:endParaRPr dirty="0"/>
          </a:p>
        </p:txBody>
      </p:sp>
      <p:grpSp>
        <p:nvGrpSpPr>
          <p:cNvPr id="491" name="Google Shape;491;p37"/>
          <p:cNvGrpSpPr/>
          <p:nvPr/>
        </p:nvGrpSpPr>
        <p:grpSpPr>
          <a:xfrm flipH="1">
            <a:off x="185204" y="3371625"/>
            <a:ext cx="485696" cy="620509"/>
            <a:chOff x="3791900" y="2063475"/>
            <a:chExt cx="2227962" cy="2846371"/>
          </a:xfrm>
        </p:grpSpPr>
        <p:sp>
          <p:nvSpPr>
            <p:cNvPr id="492" name="Google Shape;492;p37"/>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7"/>
            <p:cNvGrpSpPr/>
            <p:nvPr/>
          </p:nvGrpSpPr>
          <p:grpSpPr>
            <a:xfrm>
              <a:off x="3791900" y="2063475"/>
              <a:ext cx="2227962" cy="2846371"/>
              <a:chOff x="1968175" y="2064300"/>
              <a:chExt cx="2227962" cy="2846371"/>
            </a:xfrm>
          </p:grpSpPr>
          <p:sp>
            <p:nvSpPr>
              <p:cNvPr id="494" name="Google Shape;494;p37"/>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942" y="1257150"/>
            <a:ext cx="8146696" cy="2955495"/>
          </a:xfrm>
          <a:prstGeom prst="rect">
            <a:avLst/>
          </a:prstGeom>
          <a:ln>
            <a:noFill/>
          </a:ln>
          <a:effectLst>
            <a:outerShdw blurRad="292100" dist="139700" dir="2700000" algn="tl" rotWithShape="0">
              <a:srgbClr val="333333">
                <a:alpha val="65000"/>
              </a:srgbClr>
            </a:outerShdw>
          </a:effectLst>
        </p:spPr>
      </p:pic>
      <p:sp>
        <p:nvSpPr>
          <p:cNvPr id="26" name="Rectangle 25"/>
          <p:cNvSpPr/>
          <p:nvPr/>
        </p:nvSpPr>
        <p:spPr>
          <a:xfrm>
            <a:off x="756272" y="4212645"/>
            <a:ext cx="891591" cy="276999"/>
          </a:xfrm>
          <a:prstGeom prst="rect">
            <a:avLst/>
          </a:prstGeom>
        </p:spPr>
        <p:txBody>
          <a:bodyPr wrap="none">
            <a:spAutoFit/>
          </a:bodyPr>
          <a:lstStyle/>
          <a:p>
            <a:r>
              <a:rPr lang="en-US" sz="1200" dirty="0" smtClean="0">
                <a:hlinkClick r:id="rId4" action="ppaction://hlinkfile"/>
              </a:rPr>
              <a:t>Click Here</a:t>
            </a:r>
            <a:endParaRPr lang="en-US" sz="1200" dirty="0"/>
          </a:p>
        </p:txBody>
      </p:sp>
    </p:spTree>
    <p:extLst>
      <p:ext uri="{BB962C8B-B14F-4D97-AF65-F5344CB8AC3E}">
        <p14:creationId xmlns:p14="http://schemas.microsoft.com/office/powerpoint/2010/main" val="3659286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55001" y="133863"/>
            <a:ext cx="7913342" cy="904289"/>
          </a:xfrm>
          <a:prstGeom prst="rect">
            <a:avLst/>
          </a:prstGeom>
        </p:spPr>
        <p:txBody>
          <a:bodyPr spcFirstLastPara="1" wrap="square" lIns="91425" tIns="91425" rIns="91425" bIns="91425" anchor="t" anchorCtr="0">
            <a:noAutofit/>
          </a:bodyPr>
          <a:lstStyle/>
          <a:p>
            <a:pPr lvl="0" algn="l"/>
            <a:r>
              <a:rPr lang="en" dirty="0" smtClean="0">
                <a:solidFill>
                  <a:srgbClr val="C00000"/>
                </a:solidFill>
              </a:rPr>
              <a:t>Steps 5:</a:t>
            </a:r>
            <a:r>
              <a:rPr lang="en" dirty="0" smtClean="0">
                <a:solidFill>
                  <a:schemeClr val="accent1">
                    <a:lumMod val="25000"/>
                  </a:schemeClr>
                </a:solidFill>
              </a:rPr>
              <a:t> </a:t>
            </a:r>
            <a:r>
              <a:rPr lang="en-US" dirty="0"/>
              <a:t>Service Specifications</a:t>
            </a:r>
            <a:endParaRPr dirty="0"/>
          </a:p>
        </p:txBody>
      </p:sp>
      <p:grpSp>
        <p:nvGrpSpPr>
          <p:cNvPr id="491" name="Google Shape;491;p37"/>
          <p:cNvGrpSpPr/>
          <p:nvPr/>
        </p:nvGrpSpPr>
        <p:grpSpPr>
          <a:xfrm flipH="1">
            <a:off x="185204" y="3371625"/>
            <a:ext cx="485696" cy="620509"/>
            <a:chOff x="3791900" y="2063475"/>
            <a:chExt cx="2227962" cy="2846371"/>
          </a:xfrm>
        </p:grpSpPr>
        <p:sp>
          <p:nvSpPr>
            <p:cNvPr id="492" name="Google Shape;492;p37"/>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7"/>
            <p:cNvGrpSpPr/>
            <p:nvPr/>
          </p:nvGrpSpPr>
          <p:grpSpPr>
            <a:xfrm>
              <a:off x="3791900" y="2063475"/>
              <a:ext cx="2227962" cy="2846371"/>
              <a:chOff x="1968175" y="2064300"/>
              <a:chExt cx="2227962" cy="2846371"/>
            </a:xfrm>
          </p:grpSpPr>
          <p:sp>
            <p:nvSpPr>
              <p:cNvPr id="494" name="Google Shape;494;p37"/>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Google Shape;481;p37"/>
          <p:cNvSpPr txBox="1">
            <a:spLocks noGrp="1"/>
          </p:cNvSpPr>
          <p:nvPr>
            <p:ph type="body" idx="1"/>
          </p:nvPr>
        </p:nvSpPr>
        <p:spPr>
          <a:xfrm>
            <a:off x="1113780" y="838774"/>
            <a:ext cx="6393925" cy="2155886"/>
          </a:xfrm>
          <a:prstGeom prst="rect">
            <a:avLst/>
          </a:prstGeom>
        </p:spPr>
        <p:txBody>
          <a:bodyPr spcFirstLastPara="1" wrap="square" lIns="91425" tIns="91425" rIns="91425" bIns="91425" anchor="t" anchorCtr="0">
            <a:noAutofit/>
          </a:bodyPr>
          <a:lstStyle/>
          <a:p>
            <a:pPr marL="323850" lvl="0" indent="-171450">
              <a:buFont typeface="Wingdings" panose="05000000000000000000" pitchFamily="2" charset="2"/>
              <a:buChar char="v"/>
            </a:pPr>
            <a:r>
              <a:rPr lang="en-US" sz="1800" dirty="0"/>
              <a:t>The fifth step in the </a:t>
            </a:r>
            <a:r>
              <a:rPr lang="en-US" sz="1800" dirty="0" err="1"/>
              <a:t>IoT</a:t>
            </a:r>
            <a:r>
              <a:rPr lang="en-US" sz="1800" dirty="0"/>
              <a:t> design methodology is to </a:t>
            </a:r>
            <a:r>
              <a:rPr lang="en-US" sz="1800" dirty="0" smtClean="0"/>
              <a:t>define the service specifications</a:t>
            </a:r>
            <a:r>
              <a:rPr lang="en-US" sz="1800" dirty="0"/>
              <a:t>. </a:t>
            </a:r>
            <a:endParaRPr lang="en-US" sz="1800" dirty="0" smtClean="0"/>
          </a:p>
          <a:p>
            <a:pPr marL="323850" lvl="0" indent="-171450">
              <a:buFont typeface="Wingdings" panose="05000000000000000000" pitchFamily="2" charset="2"/>
              <a:buChar char="v"/>
            </a:pPr>
            <a:endParaRPr lang="en-US" sz="1800" dirty="0"/>
          </a:p>
          <a:p>
            <a:pPr marL="323850" lvl="0" indent="-171450">
              <a:buFont typeface="Wingdings" panose="05000000000000000000" pitchFamily="2" charset="2"/>
              <a:buChar char="v"/>
            </a:pPr>
            <a:r>
              <a:rPr lang="en-US" sz="1800" dirty="0" smtClean="0"/>
              <a:t>Service </a:t>
            </a:r>
            <a:r>
              <a:rPr lang="en-US" sz="1800" dirty="0"/>
              <a:t>specifications define the services </a:t>
            </a:r>
            <a:r>
              <a:rPr lang="en-US" sz="1800" dirty="0" smtClean="0"/>
              <a:t>in the </a:t>
            </a:r>
            <a:r>
              <a:rPr lang="en-US" sz="1800" dirty="0" err="1" smtClean="0"/>
              <a:t>IoT</a:t>
            </a:r>
            <a:r>
              <a:rPr lang="en-US" sz="1800" dirty="0" smtClean="0"/>
              <a:t> system</a:t>
            </a:r>
            <a:r>
              <a:rPr lang="en-US" sz="1800" dirty="0"/>
              <a:t>, service types, service inputs/output, service endpoints, service schedules, service preconditions and service effects.</a:t>
            </a:r>
            <a:endParaRPr lang="en-US" sz="1800" dirty="0" smtClean="0"/>
          </a:p>
        </p:txBody>
      </p:sp>
      <p:grpSp>
        <p:nvGrpSpPr>
          <p:cNvPr id="23" name="Google Shape;646;p40"/>
          <p:cNvGrpSpPr/>
          <p:nvPr/>
        </p:nvGrpSpPr>
        <p:grpSpPr>
          <a:xfrm>
            <a:off x="8179287" y="2116922"/>
            <a:ext cx="774393" cy="677043"/>
            <a:chOff x="252156" y="3601473"/>
            <a:chExt cx="998572" cy="873040"/>
          </a:xfrm>
        </p:grpSpPr>
        <p:grpSp>
          <p:nvGrpSpPr>
            <p:cNvPr id="25" name="Google Shape;647;p40"/>
            <p:cNvGrpSpPr/>
            <p:nvPr/>
          </p:nvGrpSpPr>
          <p:grpSpPr>
            <a:xfrm>
              <a:off x="788973" y="3601473"/>
              <a:ext cx="461755" cy="461630"/>
              <a:chOff x="5950350" y="222825"/>
              <a:chExt cx="1253407" cy="1253407"/>
            </a:xfrm>
          </p:grpSpPr>
          <p:sp>
            <p:nvSpPr>
              <p:cNvPr id="32" name="Google Shape;648;p40"/>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9;p40"/>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650;p40"/>
            <p:cNvGrpSpPr/>
            <p:nvPr/>
          </p:nvGrpSpPr>
          <p:grpSpPr>
            <a:xfrm>
              <a:off x="522217" y="4183347"/>
              <a:ext cx="291167" cy="291167"/>
              <a:chOff x="4553350" y="539500"/>
              <a:chExt cx="1253407" cy="1253407"/>
            </a:xfrm>
          </p:grpSpPr>
          <p:sp>
            <p:nvSpPr>
              <p:cNvPr id="30" name="Google Shape;651;p40"/>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2;p40"/>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653;p40"/>
            <p:cNvGrpSpPr/>
            <p:nvPr/>
          </p:nvGrpSpPr>
          <p:grpSpPr>
            <a:xfrm>
              <a:off x="252156" y="3679730"/>
              <a:ext cx="383417" cy="383417"/>
              <a:chOff x="3198675" y="-279225"/>
              <a:chExt cx="1253407" cy="1253407"/>
            </a:xfrm>
          </p:grpSpPr>
          <p:sp>
            <p:nvSpPr>
              <p:cNvPr id="28" name="Google Shape;654;p40"/>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5;p40"/>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87981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55001" y="133863"/>
            <a:ext cx="7913342" cy="904289"/>
          </a:xfrm>
          <a:prstGeom prst="rect">
            <a:avLst/>
          </a:prstGeom>
        </p:spPr>
        <p:txBody>
          <a:bodyPr spcFirstLastPara="1" wrap="square" lIns="91425" tIns="91425" rIns="91425" bIns="91425" anchor="t" anchorCtr="0">
            <a:noAutofit/>
          </a:bodyPr>
          <a:lstStyle/>
          <a:p>
            <a:pPr lvl="0" algn="l"/>
            <a:r>
              <a:rPr lang="en" dirty="0" smtClean="0">
                <a:solidFill>
                  <a:srgbClr val="C00000"/>
                </a:solidFill>
              </a:rPr>
              <a:t>Steps 5:</a:t>
            </a:r>
            <a:r>
              <a:rPr lang="en" dirty="0" smtClean="0">
                <a:solidFill>
                  <a:schemeClr val="accent1">
                    <a:lumMod val="25000"/>
                  </a:schemeClr>
                </a:solidFill>
              </a:rPr>
              <a:t> </a:t>
            </a:r>
            <a:r>
              <a:rPr lang="en-US" dirty="0"/>
              <a:t>Service Specifications</a:t>
            </a:r>
            <a:endParaRPr dirty="0"/>
          </a:p>
        </p:txBody>
      </p:sp>
      <p:grpSp>
        <p:nvGrpSpPr>
          <p:cNvPr id="491" name="Google Shape;491;p37"/>
          <p:cNvGrpSpPr/>
          <p:nvPr/>
        </p:nvGrpSpPr>
        <p:grpSpPr>
          <a:xfrm flipH="1">
            <a:off x="185204" y="3371625"/>
            <a:ext cx="485696" cy="620509"/>
            <a:chOff x="3791900" y="2063475"/>
            <a:chExt cx="2227962" cy="2846371"/>
          </a:xfrm>
        </p:grpSpPr>
        <p:sp>
          <p:nvSpPr>
            <p:cNvPr id="492" name="Google Shape;492;p37"/>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7"/>
            <p:cNvGrpSpPr/>
            <p:nvPr/>
          </p:nvGrpSpPr>
          <p:grpSpPr>
            <a:xfrm>
              <a:off x="3791900" y="2063475"/>
              <a:ext cx="2227962" cy="2846371"/>
              <a:chOff x="1968175" y="2064300"/>
              <a:chExt cx="2227962" cy="2846371"/>
            </a:xfrm>
          </p:grpSpPr>
          <p:sp>
            <p:nvSpPr>
              <p:cNvPr id="494" name="Google Shape;494;p37"/>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85" y="825021"/>
            <a:ext cx="8179390" cy="4056362"/>
          </a:xfrm>
          <a:prstGeom prst="rect">
            <a:avLst/>
          </a:prstGeom>
          <a:ln>
            <a:noFill/>
          </a:ln>
          <a:effectLst>
            <a:outerShdw blurRad="292100" dist="139700" dir="2700000" algn="tl" rotWithShape="0">
              <a:srgbClr val="333333">
                <a:alpha val="65000"/>
              </a:srgbClr>
            </a:outerShdw>
          </a:effectLst>
        </p:spPr>
      </p:pic>
      <p:sp>
        <p:nvSpPr>
          <p:cNvPr id="26" name="Rectangle 25"/>
          <p:cNvSpPr/>
          <p:nvPr/>
        </p:nvSpPr>
        <p:spPr>
          <a:xfrm>
            <a:off x="670886" y="4604384"/>
            <a:ext cx="891591" cy="276999"/>
          </a:xfrm>
          <a:prstGeom prst="rect">
            <a:avLst/>
          </a:prstGeom>
        </p:spPr>
        <p:txBody>
          <a:bodyPr wrap="none">
            <a:spAutoFit/>
          </a:bodyPr>
          <a:lstStyle/>
          <a:p>
            <a:r>
              <a:rPr lang="en-US" sz="1200" dirty="0" smtClean="0">
                <a:hlinkClick r:id="rId4" action="ppaction://hlinkfile"/>
              </a:rPr>
              <a:t>Click Here</a:t>
            </a:r>
            <a:endParaRPr lang="en-US" sz="1200" dirty="0"/>
          </a:p>
        </p:txBody>
      </p:sp>
    </p:spTree>
    <p:extLst>
      <p:ext uri="{BB962C8B-B14F-4D97-AF65-F5344CB8AC3E}">
        <p14:creationId xmlns:p14="http://schemas.microsoft.com/office/powerpoint/2010/main" val="3801740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9"/>
          <p:cNvSpPr txBox="1">
            <a:spLocks noGrp="1"/>
          </p:cNvSpPr>
          <p:nvPr>
            <p:ph type="title"/>
          </p:nvPr>
        </p:nvSpPr>
        <p:spPr>
          <a:xfrm>
            <a:off x="2616675" y="1589800"/>
            <a:ext cx="3910800" cy="11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THANK YOU</a:t>
            </a:r>
            <a:endParaRPr dirty="0"/>
          </a:p>
        </p:txBody>
      </p:sp>
      <p:grpSp>
        <p:nvGrpSpPr>
          <p:cNvPr id="559" name="Google Shape;559;p39"/>
          <p:cNvGrpSpPr/>
          <p:nvPr/>
        </p:nvGrpSpPr>
        <p:grpSpPr>
          <a:xfrm>
            <a:off x="7546154" y="1855400"/>
            <a:ext cx="485696" cy="620509"/>
            <a:chOff x="3791900" y="2063475"/>
            <a:chExt cx="2227962" cy="2846371"/>
          </a:xfrm>
        </p:grpSpPr>
        <p:sp>
          <p:nvSpPr>
            <p:cNvPr id="560" name="Google Shape;560;p39"/>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39"/>
            <p:cNvGrpSpPr/>
            <p:nvPr/>
          </p:nvGrpSpPr>
          <p:grpSpPr>
            <a:xfrm>
              <a:off x="3791900" y="2063475"/>
              <a:ext cx="2227962" cy="2846371"/>
              <a:chOff x="1968175" y="2064300"/>
              <a:chExt cx="2227962" cy="2846371"/>
            </a:xfrm>
          </p:grpSpPr>
          <p:sp>
            <p:nvSpPr>
              <p:cNvPr id="562" name="Google Shape;562;p39"/>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9" name="Google Shape;569;p39"/>
          <p:cNvGrpSpPr/>
          <p:nvPr/>
        </p:nvGrpSpPr>
        <p:grpSpPr>
          <a:xfrm>
            <a:off x="5377074" y="3962760"/>
            <a:ext cx="610127" cy="533428"/>
            <a:chOff x="252156" y="3601473"/>
            <a:chExt cx="998572" cy="873040"/>
          </a:xfrm>
        </p:grpSpPr>
        <p:grpSp>
          <p:nvGrpSpPr>
            <p:cNvPr id="570" name="Google Shape;570;p39"/>
            <p:cNvGrpSpPr/>
            <p:nvPr/>
          </p:nvGrpSpPr>
          <p:grpSpPr>
            <a:xfrm>
              <a:off x="788973" y="3601473"/>
              <a:ext cx="461755" cy="461630"/>
              <a:chOff x="5950350" y="222825"/>
              <a:chExt cx="1253407" cy="1253407"/>
            </a:xfrm>
          </p:grpSpPr>
          <p:sp>
            <p:nvSpPr>
              <p:cNvPr id="571" name="Google Shape;571;p39"/>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9"/>
            <p:cNvGrpSpPr/>
            <p:nvPr/>
          </p:nvGrpSpPr>
          <p:grpSpPr>
            <a:xfrm>
              <a:off x="522217" y="4183347"/>
              <a:ext cx="291167" cy="291167"/>
              <a:chOff x="4553350" y="539500"/>
              <a:chExt cx="1253407" cy="1253407"/>
            </a:xfrm>
          </p:grpSpPr>
          <p:sp>
            <p:nvSpPr>
              <p:cNvPr id="574" name="Google Shape;574;p39"/>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9"/>
            <p:cNvGrpSpPr/>
            <p:nvPr/>
          </p:nvGrpSpPr>
          <p:grpSpPr>
            <a:xfrm>
              <a:off x="252156" y="3679730"/>
              <a:ext cx="383417" cy="383417"/>
              <a:chOff x="3198675" y="-279225"/>
              <a:chExt cx="1253407" cy="1253407"/>
            </a:xfrm>
          </p:grpSpPr>
          <p:sp>
            <p:nvSpPr>
              <p:cNvPr id="577" name="Google Shape;577;p39"/>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9" name="Google Shape;579;p39"/>
          <p:cNvGrpSpPr/>
          <p:nvPr/>
        </p:nvGrpSpPr>
        <p:grpSpPr>
          <a:xfrm>
            <a:off x="4357636" y="603064"/>
            <a:ext cx="428423" cy="622491"/>
            <a:chOff x="7130670" y="2105000"/>
            <a:chExt cx="1390984" cy="2021076"/>
          </a:xfrm>
        </p:grpSpPr>
        <p:sp>
          <p:nvSpPr>
            <p:cNvPr id="580" name="Google Shape;580;p39"/>
            <p:cNvSpPr/>
            <p:nvPr/>
          </p:nvSpPr>
          <p:spPr>
            <a:xfrm>
              <a:off x="7130670" y="2105775"/>
              <a:ext cx="1390984" cy="2019518"/>
            </a:xfrm>
            <a:custGeom>
              <a:avLst/>
              <a:gdLst/>
              <a:ahLst/>
              <a:cxnLst/>
              <a:rect l="l" t="t" r="r" b="b"/>
              <a:pathLst>
                <a:path w="28533" h="41426" extrusionOk="0">
                  <a:moveTo>
                    <a:pt x="28532" y="14107"/>
                  </a:moveTo>
                  <a:cubicBezTo>
                    <a:pt x="28532" y="13086"/>
                    <a:pt x="26553" y="12288"/>
                    <a:pt x="26362" y="11330"/>
                  </a:cubicBezTo>
                  <a:cubicBezTo>
                    <a:pt x="26138" y="10405"/>
                    <a:pt x="27543" y="8809"/>
                    <a:pt x="27128" y="7916"/>
                  </a:cubicBezTo>
                  <a:cubicBezTo>
                    <a:pt x="26681" y="7022"/>
                    <a:pt x="24575" y="7150"/>
                    <a:pt x="23968" y="6384"/>
                  </a:cubicBezTo>
                  <a:cubicBezTo>
                    <a:pt x="23330" y="5618"/>
                    <a:pt x="23968" y="3575"/>
                    <a:pt x="23170" y="2969"/>
                  </a:cubicBezTo>
                  <a:cubicBezTo>
                    <a:pt x="22373" y="2331"/>
                    <a:pt x="20553" y="3352"/>
                    <a:pt x="19660" y="2969"/>
                  </a:cubicBezTo>
                  <a:cubicBezTo>
                    <a:pt x="18734" y="2554"/>
                    <a:pt x="18447" y="448"/>
                    <a:pt x="17458" y="224"/>
                  </a:cubicBezTo>
                  <a:cubicBezTo>
                    <a:pt x="16468" y="1"/>
                    <a:pt x="15288" y="1724"/>
                    <a:pt x="14266" y="1724"/>
                  </a:cubicBezTo>
                  <a:cubicBezTo>
                    <a:pt x="13245" y="1724"/>
                    <a:pt x="12064" y="1"/>
                    <a:pt x="11075" y="224"/>
                  </a:cubicBezTo>
                  <a:cubicBezTo>
                    <a:pt x="10117" y="448"/>
                    <a:pt x="9766" y="2522"/>
                    <a:pt x="8873" y="2969"/>
                  </a:cubicBezTo>
                  <a:cubicBezTo>
                    <a:pt x="7979" y="3384"/>
                    <a:pt x="6160" y="2363"/>
                    <a:pt x="5362" y="2969"/>
                  </a:cubicBezTo>
                  <a:cubicBezTo>
                    <a:pt x="4596" y="3575"/>
                    <a:pt x="5203" y="5618"/>
                    <a:pt x="4564" y="6384"/>
                  </a:cubicBezTo>
                  <a:cubicBezTo>
                    <a:pt x="3958" y="7150"/>
                    <a:pt x="1852" y="7022"/>
                    <a:pt x="1405" y="7916"/>
                  </a:cubicBezTo>
                  <a:cubicBezTo>
                    <a:pt x="990" y="8809"/>
                    <a:pt x="2394" y="10373"/>
                    <a:pt x="2171" y="11330"/>
                  </a:cubicBezTo>
                  <a:cubicBezTo>
                    <a:pt x="1947" y="12320"/>
                    <a:pt x="1" y="13086"/>
                    <a:pt x="1" y="14107"/>
                  </a:cubicBezTo>
                  <a:cubicBezTo>
                    <a:pt x="1" y="15128"/>
                    <a:pt x="1979" y="15894"/>
                    <a:pt x="2171" y="16852"/>
                  </a:cubicBezTo>
                  <a:cubicBezTo>
                    <a:pt x="2394" y="17809"/>
                    <a:pt x="990" y="19405"/>
                    <a:pt x="1405" y="20298"/>
                  </a:cubicBezTo>
                  <a:cubicBezTo>
                    <a:pt x="1852" y="21160"/>
                    <a:pt x="3958" y="21032"/>
                    <a:pt x="4564" y="21830"/>
                  </a:cubicBezTo>
                  <a:cubicBezTo>
                    <a:pt x="5203" y="22596"/>
                    <a:pt x="4564" y="24607"/>
                    <a:pt x="5362" y="25245"/>
                  </a:cubicBezTo>
                  <a:cubicBezTo>
                    <a:pt x="5713" y="25437"/>
                    <a:pt x="6128" y="25500"/>
                    <a:pt x="6543" y="25405"/>
                  </a:cubicBezTo>
                  <a:lnTo>
                    <a:pt x="3926" y="36288"/>
                  </a:lnTo>
                  <a:cubicBezTo>
                    <a:pt x="3798" y="36798"/>
                    <a:pt x="3990" y="37373"/>
                    <a:pt x="4437" y="37724"/>
                  </a:cubicBezTo>
                  <a:lnTo>
                    <a:pt x="8426" y="40819"/>
                  </a:lnTo>
                  <a:cubicBezTo>
                    <a:pt x="9224" y="41426"/>
                    <a:pt x="10405" y="41043"/>
                    <a:pt x="10660" y="40053"/>
                  </a:cubicBezTo>
                  <a:lnTo>
                    <a:pt x="13883" y="26554"/>
                  </a:lnTo>
                  <a:cubicBezTo>
                    <a:pt x="14139" y="26458"/>
                    <a:pt x="14394" y="26458"/>
                    <a:pt x="14617" y="26554"/>
                  </a:cubicBezTo>
                  <a:lnTo>
                    <a:pt x="17873" y="40053"/>
                  </a:lnTo>
                  <a:cubicBezTo>
                    <a:pt x="18096" y="41043"/>
                    <a:pt x="19277" y="41426"/>
                    <a:pt x="20075" y="40819"/>
                  </a:cubicBezTo>
                  <a:lnTo>
                    <a:pt x="24064" y="37724"/>
                  </a:lnTo>
                  <a:cubicBezTo>
                    <a:pt x="24511" y="37373"/>
                    <a:pt x="24702" y="36798"/>
                    <a:pt x="24575" y="36288"/>
                  </a:cubicBezTo>
                  <a:lnTo>
                    <a:pt x="21958" y="25405"/>
                  </a:lnTo>
                  <a:cubicBezTo>
                    <a:pt x="22373" y="25500"/>
                    <a:pt x="22787" y="25437"/>
                    <a:pt x="23139" y="25245"/>
                  </a:cubicBezTo>
                  <a:cubicBezTo>
                    <a:pt x="23936" y="24607"/>
                    <a:pt x="23298" y="22596"/>
                    <a:pt x="23936" y="21830"/>
                  </a:cubicBezTo>
                  <a:cubicBezTo>
                    <a:pt x="24543" y="21032"/>
                    <a:pt x="26649" y="21192"/>
                    <a:pt x="27096" y="20298"/>
                  </a:cubicBezTo>
                  <a:cubicBezTo>
                    <a:pt x="27543" y="19373"/>
                    <a:pt x="26107" y="17841"/>
                    <a:pt x="26330" y="16852"/>
                  </a:cubicBezTo>
                  <a:cubicBezTo>
                    <a:pt x="26553" y="15862"/>
                    <a:pt x="28532" y="15128"/>
                    <a:pt x="28532" y="14107"/>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39"/>
            <p:cNvGrpSpPr/>
            <p:nvPr/>
          </p:nvGrpSpPr>
          <p:grpSpPr>
            <a:xfrm>
              <a:off x="7130700" y="2105000"/>
              <a:ext cx="1390935" cy="2021076"/>
              <a:chOff x="5341500" y="2105775"/>
              <a:chExt cx="1390935" cy="2021076"/>
            </a:xfrm>
          </p:grpSpPr>
          <p:sp>
            <p:nvSpPr>
              <p:cNvPr id="582" name="Google Shape;582;p39"/>
              <p:cNvSpPr/>
              <p:nvPr/>
            </p:nvSpPr>
            <p:spPr>
              <a:xfrm>
                <a:off x="5528163" y="3208889"/>
                <a:ext cx="518164" cy="916403"/>
              </a:xfrm>
              <a:custGeom>
                <a:avLst/>
                <a:gdLst/>
                <a:ahLst/>
                <a:cxnLst/>
                <a:rect l="l" t="t" r="r" b="b"/>
                <a:pathLst>
                  <a:path w="10629" h="18798" extrusionOk="0">
                    <a:moveTo>
                      <a:pt x="4628" y="18191"/>
                    </a:moveTo>
                    <a:lnTo>
                      <a:pt x="639" y="15096"/>
                    </a:lnTo>
                    <a:cubicBezTo>
                      <a:pt x="192" y="14745"/>
                      <a:pt x="1" y="14170"/>
                      <a:pt x="129" y="13660"/>
                    </a:cubicBezTo>
                    <a:lnTo>
                      <a:pt x="3416" y="0"/>
                    </a:lnTo>
                    <a:lnTo>
                      <a:pt x="10628" y="1755"/>
                    </a:lnTo>
                    <a:lnTo>
                      <a:pt x="6862" y="17425"/>
                    </a:lnTo>
                    <a:cubicBezTo>
                      <a:pt x="6607" y="18383"/>
                      <a:pt x="5426" y="18798"/>
                      <a:pt x="4628"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6029166" y="3208889"/>
                <a:ext cx="518115" cy="917963"/>
              </a:xfrm>
              <a:custGeom>
                <a:avLst/>
                <a:gdLst/>
                <a:ahLst/>
                <a:cxnLst/>
                <a:rect l="l" t="t" r="r" b="b"/>
                <a:pathLst>
                  <a:path w="10628" h="18830" extrusionOk="0">
                    <a:moveTo>
                      <a:pt x="6000" y="18191"/>
                    </a:moveTo>
                    <a:lnTo>
                      <a:pt x="9990" y="15096"/>
                    </a:lnTo>
                    <a:cubicBezTo>
                      <a:pt x="10436" y="14745"/>
                      <a:pt x="10628" y="14170"/>
                      <a:pt x="10500" y="13660"/>
                    </a:cubicBezTo>
                    <a:lnTo>
                      <a:pt x="7213" y="0"/>
                    </a:lnTo>
                    <a:lnTo>
                      <a:pt x="0" y="1755"/>
                    </a:lnTo>
                    <a:lnTo>
                      <a:pt x="3766" y="17425"/>
                    </a:lnTo>
                    <a:cubicBezTo>
                      <a:pt x="4022" y="18415"/>
                      <a:pt x="5202" y="18830"/>
                      <a:pt x="6000" y="181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5341500" y="2105775"/>
                <a:ext cx="1390935" cy="1375432"/>
              </a:xfrm>
              <a:custGeom>
                <a:avLst/>
                <a:gdLst/>
                <a:ahLst/>
                <a:cxnLst/>
                <a:rect l="l" t="t" r="r" b="b"/>
                <a:pathLst>
                  <a:path w="28532" h="28214" extrusionOk="0">
                    <a:moveTo>
                      <a:pt x="28532" y="14107"/>
                    </a:moveTo>
                    <a:cubicBezTo>
                      <a:pt x="28532" y="15128"/>
                      <a:pt x="26553" y="15894"/>
                      <a:pt x="26361" y="16852"/>
                    </a:cubicBezTo>
                    <a:cubicBezTo>
                      <a:pt x="26138" y="17809"/>
                      <a:pt x="27542" y="19405"/>
                      <a:pt x="27127" y="20298"/>
                    </a:cubicBezTo>
                    <a:cubicBezTo>
                      <a:pt x="26681" y="21160"/>
                      <a:pt x="24574" y="21032"/>
                      <a:pt x="23968" y="21830"/>
                    </a:cubicBezTo>
                    <a:cubicBezTo>
                      <a:pt x="23330" y="22596"/>
                      <a:pt x="23968" y="24607"/>
                      <a:pt x="23170" y="25245"/>
                    </a:cubicBezTo>
                    <a:cubicBezTo>
                      <a:pt x="22372" y="25883"/>
                      <a:pt x="20553" y="24830"/>
                      <a:pt x="19659" y="25245"/>
                    </a:cubicBezTo>
                    <a:cubicBezTo>
                      <a:pt x="18734" y="25660"/>
                      <a:pt x="18447" y="27766"/>
                      <a:pt x="17457" y="27990"/>
                    </a:cubicBezTo>
                    <a:cubicBezTo>
                      <a:pt x="16468" y="28213"/>
                      <a:pt x="15287" y="26458"/>
                      <a:pt x="14266" y="26458"/>
                    </a:cubicBezTo>
                    <a:cubicBezTo>
                      <a:pt x="13245" y="26458"/>
                      <a:pt x="12064" y="28213"/>
                      <a:pt x="11074" y="27990"/>
                    </a:cubicBezTo>
                    <a:cubicBezTo>
                      <a:pt x="10117" y="27766"/>
                      <a:pt x="9766" y="25660"/>
                      <a:pt x="8872" y="25245"/>
                    </a:cubicBezTo>
                    <a:cubicBezTo>
                      <a:pt x="7979" y="24798"/>
                      <a:pt x="6128" y="25852"/>
                      <a:pt x="5362" y="25245"/>
                    </a:cubicBezTo>
                    <a:cubicBezTo>
                      <a:pt x="4596" y="24639"/>
                      <a:pt x="5202" y="22596"/>
                      <a:pt x="4564" y="21830"/>
                    </a:cubicBezTo>
                    <a:cubicBezTo>
                      <a:pt x="3958" y="21032"/>
                      <a:pt x="1851" y="21192"/>
                      <a:pt x="1404" y="20298"/>
                    </a:cubicBezTo>
                    <a:cubicBezTo>
                      <a:pt x="990" y="19373"/>
                      <a:pt x="2394" y="17841"/>
                      <a:pt x="2170" y="16852"/>
                    </a:cubicBezTo>
                    <a:cubicBezTo>
                      <a:pt x="1947" y="15862"/>
                      <a:pt x="0" y="15128"/>
                      <a:pt x="0" y="14107"/>
                    </a:cubicBezTo>
                    <a:cubicBezTo>
                      <a:pt x="0" y="13086"/>
                      <a:pt x="1947" y="12288"/>
                      <a:pt x="2170" y="11330"/>
                    </a:cubicBezTo>
                    <a:cubicBezTo>
                      <a:pt x="2394" y="10405"/>
                      <a:pt x="990" y="8809"/>
                      <a:pt x="1404" y="7916"/>
                    </a:cubicBezTo>
                    <a:cubicBezTo>
                      <a:pt x="1851" y="7022"/>
                      <a:pt x="3958" y="7150"/>
                      <a:pt x="4564" y="6384"/>
                    </a:cubicBezTo>
                    <a:cubicBezTo>
                      <a:pt x="5170" y="5618"/>
                      <a:pt x="4564" y="3575"/>
                      <a:pt x="5362" y="2969"/>
                    </a:cubicBezTo>
                    <a:cubicBezTo>
                      <a:pt x="6160" y="2331"/>
                      <a:pt x="7979" y="3352"/>
                      <a:pt x="8872" y="2969"/>
                    </a:cubicBezTo>
                    <a:cubicBezTo>
                      <a:pt x="9766" y="2554"/>
                      <a:pt x="10085" y="448"/>
                      <a:pt x="11074" y="224"/>
                    </a:cubicBezTo>
                    <a:cubicBezTo>
                      <a:pt x="12096" y="1"/>
                      <a:pt x="13245" y="1724"/>
                      <a:pt x="14266" y="1724"/>
                    </a:cubicBezTo>
                    <a:cubicBezTo>
                      <a:pt x="15319" y="1724"/>
                      <a:pt x="16500" y="1"/>
                      <a:pt x="17457" y="224"/>
                    </a:cubicBezTo>
                    <a:cubicBezTo>
                      <a:pt x="18383" y="448"/>
                      <a:pt x="18766" y="2522"/>
                      <a:pt x="19659" y="2969"/>
                    </a:cubicBezTo>
                    <a:cubicBezTo>
                      <a:pt x="20521" y="3384"/>
                      <a:pt x="22372" y="2363"/>
                      <a:pt x="23170" y="2969"/>
                    </a:cubicBezTo>
                    <a:cubicBezTo>
                      <a:pt x="23936" y="3575"/>
                      <a:pt x="23330" y="5618"/>
                      <a:pt x="23968" y="6384"/>
                    </a:cubicBezTo>
                    <a:cubicBezTo>
                      <a:pt x="24574" y="7150"/>
                      <a:pt x="26681" y="7022"/>
                      <a:pt x="27127" y="7916"/>
                    </a:cubicBezTo>
                    <a:cubicBezTo>
                      <a:pt x="27542" y="8809"/>
                      <a:pt x="26138" y="10373"/>
                      <a:pt x="26361" y="11330"/>
                    </a:cubicBezTo>
                    <a:cubicBezTo>
                      <a:pt x="26585" y="12320"/>
                      <a:pt x="28532" y="13086"/>
                      <a:pt x="28532" y="141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5458158" y="2213122"/>
                <a:ext cx="1159129" cy="1159178"/>
              </a:xfrm>
              <a:custGeom>
                <a:avLst/>
                <a:gdLst/>
                <a:ahLst/>
                <a:cxnLst/>
                <a:rect l="l" t="t" r="r" b="b"/>
                <a:pathLst>
                  <a:path w="23777" h="23778" extrusionOk="0">
                    <a:moveTo>
                      <a:pt x="19532" y="4246"/>
                    </a:moveTo>
                    <a:cubicBezTo>
                      <a:pt x="23777" y="8458"/>
                      <a:pt x="23777" y="15320"/>
                      <a:pt x="19532" y="19564"/>
                    </a:cubicBezTo>
                    <a:cubicBezTo>
                      <a:pt x="15320" y="23777"/>
                      <a:pt x="8458" y="23777"/>
                      <a:pt x="4213" y="19564"/>
                    </a:cubicBezTo>
                    <a:cubicBezTo>
                      <a:pt x="1" y="15320"/>
                      <a:pt x="1" y="8458"/>
                      <a:pt x="4213" y="4246"/>
                    </a:cubicBezTo>
                    <a:cubicBezTo>
                      <a:pt x="8458" y="1"/>
                      <a:pt x="15320" y="1"/>
                      <a:pt x="19532" y="4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5467518" y="2222482"/>
                <a:ext cx="995767" cy="1079813"/>
              </a:xfrm>
              <a:custGeom>
                <a:avLst/>
                <a:gdLst/>
                <a:ahLst/>
                <a:cxnLst/>
                <a:rect l="l" t="t" r="r" b="b"/>
                <a:pathLst>
                  <a:path w="20426" h="22150" extrusionOk="0">
                    <a:moveTo>
                      <a:pt x="11681" y="20458"/>
                    </a:moveTo>
                    <a:cubicBezTo>
                      <a:pt x="3894" y="20458"/>
                      <a:pt x="0" y="11043"/>
                      <a:pt x="5521" y="5522"/>
                    </a:cubicBezTo>
                    <a:cubicBezTo>
                      <a:pt x="11011" y="0"/>
                      <a:pt x="20425" y="3926"/>
                      <a:pt x="20425" y="11713"/>
                    </a:cubicBezTo>
                    <a:cubicBezTo>
                      <a:pt x="20425" y="16532"/>
                      <a:pt x="16500" y="20458"/>
                      <a:pt x="11681" y="20458"/>
                    </a:cubicBezTo>
                    <a:close/>
                    <a:moveTo>
                      <a:pt x="11681" y="3894"/>
                    </a:moveTo>
                    <a:cubicBezTo>
                      <a:pt x="4724" y="3894"/>
                      <a:pt x="1245" y="12319"/>
                      <a:pt x="6160" y="17234"/>
                    </a:cubicBezTo>
                    <a:cubicBezTo>
                      <a:pt x="11075" y="22149"/>
                      <a:pt x="19500" y="18670"/>
                      <a:pt x="19500" y="11713"/>
                    </a:cubicBezTo>
                    <a:cubicBezTo>
                      <a:pt x="19500" y="7405"/>
                      <a:pt x="15989" y="3894"/>
                      <a:pt x="11681" y="389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7" name="Google Shape;587;p39"/>
          <p:cNvGrpSpPr/>
          <p:nvPr/>
        </p:nvGrpSpPr>
        <p:grpSpPr>
          <a:xfrm>
            <a:off x="2801249" y="3917441"/>
            <a:ext cx="496672" cy="624048"/>
            <a:chOff x="6529175" y="2064675"/>
            <a:chExt cx="1222125" cy="1535550"/>
          </a:xfrm>
        </p:grpSpPr>
        <p:sp>
          <p:nvSpPr>
            <p:cNvPr id="588" name="Google Shape;588;p39"/>
            <p:cNvSpPr/>
            <p:nvPr/>
          </p:nvSpPr>
          <p:spPr>
            <a:xfrm>
              <a:off x="6529175" y="2064675"/>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9"/>
            <p:cNvGrpSpPr/>
            <p:nvPr/>
          </p:nvGrpSpPr>
          <p:grpSpPr>
            <a:xfrm>
              <a:off x="6529175" y="2064675"/>
              <a:ext cx="1222125" cy="1535550"/>
              <a:chOff x="3156625" y="2798450"/>
              <a:chExt cx="1222125" cy="1535550"/>
            </a:xfrm>
          </p:grpSpPr>
          <p:sp>
            <p:nvSpPr>
              <p:cNvPr id="590" name="Google Shape;590;p39"/>
              <p:cNvSpPr/>
              <p:nvPr/>
            </p:nvSpPr>
            <p:spPr>
              <a:xfrm>
                <a:off x="3156625" y="2798450"/>
                <a:ext cx="1222125" cy="1535550"/>
              </a:xfrm>
              <a:custGeom>
                <a:avLst/>
                <a:gdLst/>
                <a:ahLst/>
                <a:cxnLst/>
                <a:rect l="l" t="t" r="r" b="b"/>
                <a:pathLst>
                  <a:path w="48885" h="61422" extrusionOk="0">
                    <a:moveTo>
                      <a:pt x="1" y="0"/>
                    </a:moveTo>
                    <a:lnTo>
                      <a:pt x="1" y="61422"/>
                    </a:lnTo>
                    <a:lnTo>
                      <a:pt x="48884" y="61422"/>
                    </a:lnTo>
                    <a:lnTo>
                      <a:pt x="488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3507050" y="3685950"/>
                <a:ext cx="456100" cy="436750"/>
              </a:xfrm>
              <a:custGeom>
                <a:avLst/>
                <a:gdLst/>
                <a:ahLst/>
                <a:cxnLst/>
                <a:rect l="l" t="t" r="r" b="b"/>
                <a:pathLst>
                  <a:path w="18244" h="17470" extrusionOk="0">
                    <a:moveTo>
                      <a:pt x="9298" y="1"/>
                    </a:moveTo>
                    <a:lnTo>
                      <a:pt x="6340" y="5706"/>
                    </a:lnTo>
                    <a:lnTo>
                      <a:pt x="1" y="6481"/>
                    </a:lnTo>
                    <a:lnTo>
                      <a:pt x="4509" y="10989"/>
                    </a:lnTo>
                    <a:lnTo>
                      <a:pt x="3311" y="17258"/>
                    </a:lnTo>
                    <a:lnTo>
                      <a:pt x="8946" y="14440"/>
                    </a:lnTo>
                    <a:lnTo>
                      <a:pt x="14511" y="17469"/>
                    </a:lnTo>
                    <a:lnTo>
                      <a:pt x="13595" y="11200"/>
                    </a:lnTo>
                    <a:lnTo>
                      <a:pt x="18244" y="6833"/>
                    </a:lnTo>
                    <a:lnTo>
                      <a:pt x="11975" y="5777"/>
                    </a:lnTo>
                    <a:lnTo>
                      <a:pt x="9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249975" y="2927000"/>
                <a:ext cx="679725" cy="58125"/>
              </a:xfrm>
              <a:custGeom>
                <a:avLst/>
                <a:gdLst/>
                <a:ahLst/>
                <a:cxnLst/>
                <a:rect l="l" t="t" r="r" b="b"/>
                <a:pathLst>
                  <a:path w="27189" h="2325" extrusionOk="0">
                    <a:moveTo>
                      <a:pt x="0" y="0"/>
                    </a:moveTo>
                    <a:lnTo>
                      <a:pt x="0" y="2325"/>
                    </a:lnTo>
                    <a:lnTo>
                      <a:pt x="27189" y="2325"/>
                    </a:lnTo>
                    <a:lnTo>
                      <a:pt x="27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3249975" y="3074925"/>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3249975" y="3150625"/>
                <a:ext cx="1035425" cy="35250"/>
              </a:xfrm>
              <a:custGeom>
                <a:avLst/>
                <a:gdLst/>
                <a:ahLst/>
                <a:cxnLst/>
                <a:rect l="l" t="t" r="r" b="b"/>
                <a:pathLst>
                  <a:path w="41417" h="1410" extrusionOk="0">
                    <a:moveTo>
                      <a:pt x="0" y="1"/>
                    </a:moveTo>
                    <a:lnTo>
                      <a:pt x="0" y="1410"/>
                    </a:lnTo>
                    <a:lnTo>
                      <a:pt x="41417" y="1410"/>
                    </a:lnTo>
                    <a:lnTo>
                      <a:pt x="414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3249975" y="3224600"/>
                <a:ext cx="1035425" cy="37000"/>
              </a:xfrm>
              <a:custGeom>
                <a:avLst/>
                <a:gdLst/>
                <a:ahLst/>
                <a:cxnLst/>
                <a:rect l="l" t="t" r="r" b="b"/>
                <a:pathLst>
                  <a:path w="41417" h="1480" extrusionOk="0">
                    <a:moveTo>
                      <a:pt x="0" y="0"/>
                    </a:moveTo>
                    <a:lnTo>
                      <a:pt x="0" y="1479"/>
                    </a:lnTo>
                    <a:lnTo>
                      <a:pt x="41417" y="147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3249975" y="3300325"/>
                <a:ext cx="1035425" cy="35225"/>
              </a:xfrm>
              <a:custGeom>
                <a:avLst/>
                <a:gdLst/>
                <a:ahLst/>
                <a:cxnLst/>
                <a:rect l="l" t="t" r="r" b="b"/>
                <a:pathLst>
                  <a:path w="41417" h="1409"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249975" y="3374275"/>
                <a:ext cx="1035425" cy="35250"/>
              </a:xfrm>
              <a:custGeom>
                <a:avLst/>
                <a:gdLst/>
                <a:ahLst/>
                <a:cxnLst/>
                <a:rect l="l" t="t" r="r" b="b"/>
                <a:pathLst>
                  <a:path w="41417" h="1410" extrusionOk="0">
                    <a:moveTo>
                      <a:pt x="0" y="0"/>
                    </a:moveTo>
                    <a:lnTo>
                      <a:pt x="0" y="1409"/>
                    </a:lnTo>
                    <a:lnTo>
                      <a:pt x="41417" y="1409"/>
                    </a:lnTo>
                    <a:lnTo>
                      <a:pt x="4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249975" y="3448225"/>
                <a:ext cx="412075" cy="35250"/>
              </a:xfrm>
              <a:custGeom>
                <a:avLst/>
                <a:gdLst/>
                <a:ahLst/>
                <a:cxnLst/>
                <a:rect l="l" t="t" r="r" b="b"/>
                <a:pathLst>
                  <a:path w="16483" h="1410" extrusionOk="0">
                    <a:moveTo>
                      <a:pt x="0" y="1"/>
                    </a:moveTo>
                    <a:lnTo>
                      <a:pt x="0" y="1409"/>
                    </a:lnTo>
                    <a:lnTo>
                      <a:pt x="16482" y="1409"/>
                    </a:lnTo>
                    <a:lnTo>
                      <a:pt x="16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9" name="Google Shape;599;p39"/>
          <p:cNvGrpSpPr/>
          <p:nvPr/>
        </p:nvGrpSpPr>
        <p:grpSpPr>
          <a:xfrm rot="462394">
            <a:off x="959693" y="2517512"/>
            <a:ext cx="655191" cy="511581"/>
            <a:chOff x="5812480" y="1039950"/>
            <a:chExt cx="2807061" cy="2191787"/>
          </a:xfrm>
        </p:grpSpPr>
        <p:sp>
          <p:nvSpPr>
            <p:cNvPr id="600" name="Google Shape;600;p39"/>
            <p:cNvSpPr/>
            <p:nvPr/>
          </p:nvSpPr>
          <p:spPr>
            <a:xfrm>
              <a:off x="5812480" y="1039950"/>
              <a:ext cx="2807061" cy="2191787"/>
            </a:xfrm>
            <a:custGeom>
              <a:avLst/>
              <a:gdLst/>
              <a:ahLst/>
              <a:cxnLst/>
              <a:rect l="l" t="t" r="r" b="b"/>
              <a:pathLst>
                <a:path w="54159" h="42288" extrusionOk="0">
                  <a:moveTo>
                    <a:pt x="52276" y="38202"/>
                  </a:moveTo>
                  <a:lnTo>
                    <a:pt x="35457" y="27479"/>
                  </a:lnTo>
                  <a:lnTo>
                    <a:pt x="35170" y="27926"/>
                  </a:lnTo>
                  <a:lnTo>
                    <a:pt x="35808" y="26936"/>
                  </a:lnTo>
                  <a:cubicBezTo>
                    <a:pt x="36159" y="26394"/>
                    <a:pt x="36000" y="25692"/>
                    <a:pt x="35457" y="25341"/>
                  </a:cubicBezTo>
                  <a:lnTo>
                    <a:pt x="34308" y="24606"/>
                  </a:lnTo>
                  <a:cubicBezTo>
                    <a:pt x="37308" y="16596"/>
                    <a:pt x="33766" y="7628"/>
                    <a:pt x="26106" y="3830"/>
                  </a:cubicBezTo>
                  <a:cubicBezTo>
                    <a:pt x="18479" y="0"/>
                    <a:pt x="9191" y="2586"/>
                    <a:pt x="4596" y="9766"/>
                  </a:cubicBezTo>
                  <a:cubicBezTo>
                    <a:pt x="0" y="16979"/>
                    <a:pt x="1564" y="26489"/>
                    <a:pt x="8234" y="31819"/>
                  </a:cubicBezTo>
                  <a:cubicBezTo>
                    <a:pt x="14904" y="37149"/>
                    <a:pt x="24542" y="36574"/>
                    <a:pt x="30542" y="30511"/>
                  </a:cubicBezTo>
                  <a:lnTo>
                    <a:pt x="31691" y="31245"/>
                  </a:lnTo>
                  <a:cubicBezTo>
                    <a:pt x="32234" y="31564"/>
                    <a:pt x="32936" y="31404"/>
                    <a:pt x="33287" y="30894"/>
                  </a:cubicBezTo>
                  <a:lnTo>
                    <a:pt x="33638" y="30351"/>
                  </a:lnTo>
                  <a:lnTo>
                    <a:pt x="50425" y="41074"/>
                  </a:lnTo>
                  <a:cubicBezTo>
                    <a:pt x="52340" y="42287"/>
                    <a:pt x="54159" y="39447"/>
                    <a:pt x="52244" y="38202"/>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39"/>
            <p:cNvGrpSpPr/>
            <p:nvPr/>
          </p:nvGrpSpPr>
          <p:grpSpPr>
            <a:xfrm>
              <a:off x="5909379" y="1142265"/>
              <a:ext cx="2668105" cy="2056096"/>
              <a:chOff x="1848300" y="263150"/>
              <a:chExt cx="1286950" cy="991750"/>
            </a:xfrm>
          </p:grpSpPr>
          <p:sp>
            <p:nvSpPr>
              <p:cNvPr id="602" name="Google Shape;602;p39"/>
              <p:cNvSpPr/>
              <p:nvPr/>
            </p:nvSpPr>
            <p:spPr>
              <a:xfrm>
                <a:off x="2643750" y="902225"/>
                <a:ext cx="491500" cy="352675"/>
              </a:xfrm>
              <a:custGeom>
                <a:avLst/>
                <a:gdLst/>
                <a:ahLst/>
                <a:cxnLst/>
                <a:rect l="l" t="t" r="r" b="b"/>
                <a:pathLst>
                  <a:path w="19660" h="14107" extrusionOk="0">
                    <a:moveTo>
                      <a:pt x="19149" y="13086"/>
                    </a:moveTo>
                    <a:lnTo>
                      <a:pt x="19149" y="13086"/>
                    </a:lnTo>
                    <a:cubicBezTo>
                      <a:pt x="19660" y="12288"/>
                      <a:pt x="19405" y="11235"/>
                      <a:pt x="18639" y="10724"/>
                    </a:cubicBezTo>
                    <a:lnTo>
                      <a:pt x="1852" y="1"/>
                    </a:lnTo>
                    <a:lnTo>
                      <a:pt x="1" y="2873"/>
                    </a:lnTo>
                    <a:lnTo>
                      <a:pt x="16820" y="13596"/>
                    </a:lnTo>
                    <a:cubicBezTo>
                      <a:pt x="17585" y="14107"/>
                      <a:pt x="18639" y="13884"/>
                      <a:pt x="19149" y="13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2528075" y="805700"/>
                <a:ext cx="179525" cy="199475"/>
              </a:xfrm>
              <a:custGeom>
                <a:avLst/>
                <a:gdLst/>
                <a:ahLst/>
                <a:cxnLst/>
                <a:rect l="l" t="t" r="r" b="b"/>
                <a:pathLst>
                  <a:path w="7181" h="7979" extrusionOk="0">
                    <a:moveTo>
                      <a:pt x="6798" y="3351"/>
                    </a:moveTo>
                    <a:lnTo>
                      <a:pt x="4309" y="7277"/>
                    </a:lnTo>
                    <a:cubicBezTo>
                      <a:pt x="3957" y="7819"/>
                      <a:pt x="3192" y="7979"/>
                      <a:pt x="2649" y="7596"/>
                    </a:cubicBezTo>
                    <a:lnTo>
                      <a:pt x="0" y="5904"/>
                    </a:lnTo>
                    <a:lnTo>
                      <a:pt x="3766" y="0"/>
                    </a:lnTo>
                    <a:lnTo>
                      <a:pt x="6447" y="1692"/>
                    </a:lnTo>
                    <a:cubicBezTo>
                      <a:pt x="6989" y="2043"/>
                      <a:pt x="7181" y="2777"/>
                      <a:pt x="6798" y="33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1848300" y="263150"/>
                <a:ext cx="841750" cy="841775"/>
              </a:xfrm>
              <a:custGeom>
                <a:avLst/>
                <a:gdLst/>
                <a:ahLst/>
                <a:cxnLst/>
                <a:rect l="l" t="t" r="r" b="b"/>
                <a:pathLst>
                  <a:path w="33670" h="33671" extrusionOk="0">
                    <a:moveTo>
                      <a:pt x="17074" y="128"/>
                    </a:moveTo>
                    <a:cubicBezTo>
                      <a:pt x="26297" y="256"/>
                      <a:pt x="33670" y="7819"/>
                      <a:pt x="33542" y="17043"/>
                    </a:cubicBezTo>
                    <a:cubicBezTo>
                      <a:pt x="33414" y="26266"/>
                      <a:pt x="25851" y="33670"/>
                      <a:pt x="16627" y="33542"/>
                    </a:cubicBezTo>
                    <a:cubicBezTo>
                      <a:pt x="7404" y="33415"/>
                      <a:pt x="0" y="25851"/>
                      <a:pt x="128" y="16596"/>
                    </a:cubicBezTo>
                    <a:cubicBezTo>
                      <a:pt x="255" y="7373"/>
                      <a:pt x="7819" y="0"/>
                      <a:pt x="17074" y="1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1932875" y="346925"/>
                <a:ext cx="673400" cy="674225"/>
              </a:xfrm>
              <a:custGeom>
                <a:avLst/>
                <a:gdLst/>
                <a:ahLst/>
                <a:cxnLst/>
                <a:rect l="l" t="t" r="r" b="b"/>
                <a:pathLst>
                  <a:path w="26936" h="26969" extrusionOk="0">
                    <a:moveTo>
                      <a:pt x="26648" y="12958"/>
                    </a:moveTo>
                    <a:cubicBezTo>
                      <a:pt x="26936" y="20234"/>
                      <a:pt x="21255" y="26394"/>
                      <a:pt x="13978" y="26681"/>
                    </a:cubicBezTo>
                    <a:cubicBezTo>
                      <a:pt x="6702" y="26968"/>
                      <a:pt x="574" y="21287"/>
                      <a:pt x="287" y="14011"/>
                    </a:cubicBezTo>
                    <a:cubicBezTo>
                      <a:pt x="0" y="6702"/>
                      <a:pt x="5649" y="575"/>
                      <a:pt x="12957" y="288"/>
                    </a:cubicBezTo>
                    <a:cubicBezTo>
                      <a:pt x="20234" y="0"/>
                      <a:pt x="26361" y="5681"/>
                      <a:pt x="26648" y="129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1944825" y="564725"/>
                <a:ext cx="652675" cy="87800"/>
              </a:xfrm>
              <a:custGeom>
                <a:avLst/>
                <a:gdLst/>
                <a:ahLst/>
                <a:cxnLst/>
                <a:rect l="l" t="t" r="r" b="b"/>
                <a:pathLst>
                  <a:path w="26107" h="3512" extrusionOk="0">
                    <a:moveTo>
                      <a:pt x="671" y="1"/>
                    </a:moveTo>
                    <a:lnTo>
                      <a:pt x="25660" y="1118"/>
                    </a:lnTo>
                    <a:cubicBezTo>
                      <a:pt x="25883" y="1916"/>
                      <a:pt x="26043" y="2714"/>
                      <a:pt x="26107" y="3512"/>
                    </a:cubicBezTo>
                    <a:lnTo>
                      <a:pt x="1" y="2331"/>
                    </a:lnTo>
                    <a:cubicBezTo>
                      <a:pt x="160" y="1533"/>
                      <a:pt x="384" y="735"/>
                      <a:pt x="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1938450" y="678025"/>
                <a:ext cx="659850" cy="132475"/>
              </a:xfrm>
              <a:custGeom>
                <a:avLst/>
                <a:gdLst/>
                <a:ahLst/>
                <a:cxnLst/>
                <a:rect l="l" t="t" r="r" b="b"/>
                <a:pathLst>
                  <a:path w="26394" h="5299" extrusionOk="0">
                    <a:moveTo>
                      <a:pt x="25436" y="5299"/>
                    </a:moveTo>
                    <a:lnTo>
                      <a:pt x="639" y="4182"/>
                    </a:lnTo>
                    <a:cubicBezTo>
                      <a:pt x="224" y="2841"/>
                      <a:pt x="0" y="1405"/>
                      <a:pt x="32" y="1"/>
                    </a:cubicBezTo>
                    <a:lnTo>
                      <a:pt x="26394" y="1182"/>
                    </a:lnTo>
                    <a:cubicBezTo>
                      <a:pt x="26298" y="2618"/>
                      <a:pt x="25979" y="3990"/>
                      <a:pt x="25436" y="52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cxnSp>
        <p:nvCxnSpPr>
          <p:cNvPr id="1148" name="Google Shape;1148;p52"/>
          <p:cNvCxnSpPr>
            <a:stCxn id="1149" idx="0"/>
            <a:endCxn id="1150" idx="1"/>
          </p:cNvCxnSpPr>
          <p:nvPr/>
        </p:nvCxnSpPr>
        <p:spPr>
          <a:xfrm rot="5400000" flipH="1" flipV="1">
            <a:off x="5234534" y="1443925"/>
            <a:ext cx="261616" cy="1586484"/>
          </a:xfrm>
          <a:prstGeom prst="curvedConnector2">
            <a:avLst/>
          </a:prstGeom>
          <a:noFill/>
          <a:ln w="38100" cap="flat" cmpd="sng">
            <a:solidFill>
              <a:schemeClr val="lt1"/>
            </a:solidFill>
            <a:prstDash val="solid"/>
            <a:round/>
            <a:headEnd type="none" w="med" len="med"/>
            <a:tailEnd type="none" w="med" len="med"/>
          </a:ln>
        </p:spPr>
      </p:cxnSp>
      <p:cxnSp>
        <p:nvCxnSpPr>
          <p:cNvPr id="1151" name="Google Shape;1151;p52"/>
          <p:cNvCxnSpPr>
            <a:endCxn id="1149" idx="2"/>
          </p:cNvCxnSpPr>
          <p:nvPr/>
        </p:nvCxnSpPr>
        <p:spPr>
          <a:xfrm rot="10800000" flipH="1">
            <a:off x="2959100" y="3454158"/>
            <a:ext cx="1613100" cy="456000"/>
          </a:xfrm>
          <a:prstGeom prst="curvedConnector2">
            <a:avLst/>
          </a:prstGeom>
          <a:noFill/>
          <a:ln w="38100" cap="flat" cmpd="sng">
            <a:solidFill>
              <a:schemeClr val="lt1"/>
            </a:solidFill>
            <a:prstDash val="solid"/>
            <a:round/>
            <a:headEnd type="none" w="med" len="med"/>
            <a:tailEnd type="none" w="med" len="med"/>
          </a:ln>
        </p:spPr>
      </p:cxnSp>
      <p:cxnSp>
        <p:nvCxnSpPr>
          <p:cNvPr id="1153" name="Google Shape;1153;p52"/>
          <p:cNvCxnSpPr>
            <a:endCxn id="1149" idx="2"/>
          </p:cNvCxnSpPr>
          <p:nvPr/>
        </p:nvCxnSpPr>
        <p:spPr>
          <a:xfrm rot="10800000">
            <a:off x="4571963" y="3454156"/>
            <a:ext cx="1613100" cy="456000"/>
          </a:xfrm>
          <a:prstGeom prst="curvedConnector2">
            <a:avLst/>
          </a:prstGeom>
          <a:noFill/>
          <a:ln w="38100" cap="flat" cmpd="sng">
            <a:solidFill>
              <a:schemeClr val="lt1"/>
            </a:solidFill>
            <a:prstDash val="solid"/>
            <a:round/>
            <a:headEnd type="none" w="med" len="med"/>
            <a:tailEnd type="none" w="med" len="med"/>
          </a:ln>
        </p:spPr>
      </p:cxnSp>
      <p:cxnSp>
        <p:nvCxnSpPr>
          <p:cNvPr id="1155" name="Google Shape;1155;p52"/>
          <p:cNvCxnSpPr>
            <a:stCxn id="1156" idx="3"/>
            <a:endCxn id="1149" idx="0"/>
          </p:cNvCxnSpPr>
          <p:nvPr/>
        </p:nvCxnSpPr>
        <p:spPr>
          <a:xfrm>
            <a:off x="2891800" y="1953673"/>
            <a:ext cx="1680300" cy="414302"/>
          </a:xfrm>
          <a:prstGeom prst="curvedConnector2">
            <a:avLst/>
          </a:prstGeom>
          <a:noFill/>
          <a:ln w="38100" cap="flat" cmpd="sng">
            <a:solidFill>
              <a:schemeClr val="lt1"/>
            </a:solidFill>
            <a:prstDash val="solid"/>
            <a:round/>
            <a:headEnd type="none" w="med" len="med"/>
            <a:tailEnd type="none" w="med" len="med"/>
          </a:ln>
        </p:spPr>
      </p:cxnSp>
      <p:grpSp>
        <p:nvGrpSpPr>
          <p:cNvPr id="1157" name="Google Shape;1157;p52"/>
          <p:cNvGrpSpPr/>
          <p:nvPr/>
        </p:nvGrpSpPr>
        <p:grpSpPr>
          <a:xfrm>
            <a:off x="685475" y="1338279"/>
            <a:ext cx="2584352" cy="1487768"/>
            <a:chOff x="685475" y="1338279"/>
            <a:chExt cx="2584352" cy="1487768"/>
          </a:xfrm>
        </p:grpSpPr>
        <p:sp>
          <p:nvSpPr>
            <p:cNvPr id="1158" name="Google Shape;1158;p52"/>
            <p:cNvSpPr/>
            <p:nvPr/>
          </p:nvSpPr>
          <p:spPr>
            <a:xfrm>
              <a:off x="963575" y="1657375"/>
              <a:ext cx="1962900" cy="775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2"/>
            <p:cNvSpPr/>
            <p:nvPr/>
          </p:nvSpPr>
          <p:spPr>
            <a:xfrm rot="-10523666" flipH="1">
              <a:off x="733233" y="1436123"/>
              <a:ext cx="2488837" cy="1292082"/>
            </a:xfrm>
            <a:custGeom>
              <a:avLst/>
              <a:gdLst/>
              <a:ahLst/>
              <a:cxnLst/>
              <a:rect l="l" t="t" r="r" b="b"/>
              <a:pathLst>
                <a:path w="82071" h="72795" extrusionOk="0">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52"/>
          <p:cNvSpPr txBox="1">
            <a:spLocks noGrp="1"/>
          </p:cNvSpPr>
          <p:nvPr>
            <p:ph type="title"/>
          </p:nvPr>
        </p:nvSpPr>
        <p:spPr>
          <a:xfrm>
            <a:off x="713212" y="875665"/>
            <a:ext cx="7717500" cy="572700"/>
          </a:xfrm>
          <a:prstGeom prst="rect">
            <a:avLst/>
          </a:prstGeom>
        </p:spPr>
        <p:txBody>
          <a:bodyPr spcFirstLastPara="1" wrap="square" lIns="91425" tIns="91425" rIns="91425" bIns="91425" anchor="t" anchorCtr="0">
            <a:noAutofit/>
          </a:bodyPr>
          <a:lstStyle/>
          <a:p>
            <a:pPr lvl="0"/>
            <a:r>
              <a:rPr lang="en" dirty="0">
                <a:solidFill>
                  <a:schemeClr val="accent2">
                    <a:lumMod val="75000"/>
                  </a:schemeClr>
                </a:solidFill>
              </a:rPr>
              <a:t>STEP BY STEP</a:t>
            </a:r>
            <a:endParaRPr dirty="0">
              <a:solidFill>
                <a:schemeClr val="accent2">
                  <a:lumMod val="75000"/>
                </a:schemeClr>
              </a:solidFill>
            </a:endParaRPr>
          </a:p>
        </p:txBody>
      </p:sp>
      <p:sp>
        <p:nvSpPr>
          <p:cNvPr id="1156" name="Google Shape;1156;p52"/>
          <p:cNvSpPr txBox="1"/>
          <p:nvPr/>
        </p:nvSpPr>
        <p:spPr>
          <a:xfrm>
            <a:off x="928900" y="1350420"/>
            <a:ext cx="1962900" cy="1206505"/>
          </a:xfrm>
          <a:prstGeom prst="rect">
            <a:avLst/>
          </a:prstGeom>
          <a:noFill/>
          <a:ln>
            <a:noFill/>
          </a:ln>
        </p:spPr>
        <p:txBody>
          <a:bodyPr spcFirstLastPara="1" wrap="square" lIns="91425" tIns="91425" rIns="91425" bIns="91425" anchor="t" anchorCtr="0">
            <a:noAutofit/>
          </a:bodyPr>
          <a:lstStyle/>
          <a:p>
            <a:pPr algn="ctr"/>
            <a:r>
              <a:rPr lang="en" sz="1800" b="1" dirty="0" smtClean="0">
                <a:solidFill>
                  <a:schemeClr val="tx2">
                    <a:lumMod val="50000"/>
                  </a:schemeClr>
                </a:solidFill>
                <a:latin typeface="Kanit"/>
                <a:ea typeface="Kanit"/>
                <a:cs typeface="Kanit"/>
                <a:sym typeface="Kanit"/>
              </a:rPr>
              <a:t>01.</a:t>
            </a:r>
          </a:p>
          <a:p>
            <a:pPr lvl="0" algn="ctr"/>
            <a:r>
              <a:rPr lang="en-US" sz="1800" b="1" dirty="0" smtClean="0">
                <a:solidFill>
                  <a:srgbClr val="29295F"/>
                </a:solidFill>
                <a:latin typeface="Kanit"/>
                <a:ea typeface="Kanit"/>
                <a:cs typeface="Kanit"/>
                <a:sym typeface="Kanit"/>
              </a:rPr>
              <a:t>Purpose and Requirement Specification</a:t>
            </a:r>
            <a:endParaRPr lang="en-US" sz="1800" b="1" dirty="0">
              <a:solidFill>
                <a:srgbClr val="29295F"/>
              </a:solidFill>
              <a:latin typeface="Kanit"/>
              <a:ea typeface="Kanit"/>
              <a:cs typeface="Kanit"/>
              <a:sym typeface="Kanit"/>
            </a:endParaRPr>
          </a:p>
        </p:txBody>
      </p:sp>
      <p:grpSp>
        <p:nvGrpSpPr>
          <p:cNvPr id="1161" name="Google Shape;1161;p52"/>
          <p:cNvGrpSpPr/>
          <p:nvPr/>
        </p:nvGrpSpPr>
        <p:grpSpPr>
          <a:xfrm>
            <a:off x="684450" y="3027075"/>
            <a:ext cx="2586381" cy="1488884"/>
            <a:chOff x="684450" y="3027075"/>
            <a:chExt cx="2586381" cy="1488884"/>
          </a:xfrm>
        </p:grpSpPr>
        <p:sp>
          <p:nvSpPr>
            <p:cNvPr id="1144" name="Google Shape;1144;p52"/>
            <p:cNvSpPr/>
            <p:nvPr/>
          </p:nvSpPr>
          <p:spPr>
            <a:xfrm>
              <a:off x="996075" y="3383913"/>
              <a:ext cx="1962900" cy="775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2"/>
            <p:cNvSpPr/>
            <p:nvPr/>
          </p:nvSpPr>
          <p:spPr>
            <a:xfrm rot="-10523589" flipH="1">
              <a:off x="732294" y="3125015"/>
              <a:ext cx="2490694" cy="1293003"/>
            </a:xfrm>
            <a:custGeom>
              <a:avLst/>
              <a:gdLst/>
              <a:ahLst/>
              <a:cxnLst/>
              <a:rect l="l" t="t" r="r" b="b"/>
              <a:pathLst>
                <a:path w="82071" h="72795" extrusionOk="0">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3" name="Google Shape;1163;p52"/>
          <p:cNvSpPr txBox="1"/>
          <p:nvPr/>
        </p:nvSpPr>
        <p:spPr>
          <a:xfrm>
            <a:off x="996200" y="3241633"/>
            <a:ext cx="1962900" cy="917480"/>
          </a:xfrm>
          <a:prstGeom prst="rect">
            <a:avLst/>
          </a:prstGeom>
          <a:noFill/>
          <a:ln>
            <a:noFill/>
          </a:ln>
        </p:spPr>
        <p:txBody>
          <a:bodyPr spcFirstLastPara="1" wrap="square" lIns="91425" tIns="91425" rIns="91425" bIns="91425" anchor="t" anchorCtr="0">
            <a:noAutofit/>
          </a:bodyPr>
          <a:lstStyle/>
          <a:p>
            <a:pPr algn="ctr"/>
            <a:r>
              <a:rPr lang="en" sz="1800" b="1" dirty="0" smtClean="0">
                <a:solidFill>
                  <a:schemeClr val="tx2">
                    <a:lumMod val="50000"/>
                  </a:schemeClr>
                </a:solidFill>
                <a:latin typeface="Kanit"/>
                <a:ea typeface="Kanit"/>
                <a:cs typeface="Kanit"/>
                <a:sym typeface="Kanit"/>
              </a:rPr>
              <a:t>02.</a:t>
            </a:r>
            <a:endParaRPr lang="en" sz="1800" b="1" dirty="0">
              <a:solidFill>
                <a:schemeClr val="tx2">
                  <a:lumMod val="50000"/>
                </a:schemeClr>
              </a:solidFill>
              <a:latin typeface="Kanit"/>
              <a:ea typeface="Kanit"/>
              <a:cs typeface="Kanit"/>
              <a:sym typeface="Kanit"/>
            </a:endParaRPr>
          </a:p>
          <a:p>
            <a:pPr lvl="0" algn="ctr"/>
            <a:r>
              <a:rPr lang="en-US" sz="1800" b="1" dirty="0" smtClean="0">
                <a:solidFill>
                  <a:srgbClr val="29295F"/>
                </a:solidFill>
                <a:latin typeface="Kanit"/>
                <a:ea typeface="Kanit"/>
                <a:cs typeface="Kanit"/>
                <a:sym typeface="Kanit"/>
              </a:rPr>
              <a:t>Process specification</a:t>
            </a:r>
            <a:endParaRPr sz="1800" b="1" dirty="0">
              <a:solidFill>
                <a:srgbClr val="29295F"/>
              </a:solidFill>
              <a:latin typeface="Kanit"/>
              <a:ea typeface="Kanit"/>
              <a:cs typeface="Kanit"/>
              <a:sym typeface="Kanit"/>
            </a:endParaRPr>
          </a:p>
        </p:txBody>
      </p:sp>
      <p:grpSp>
        <p:nvGrpSpPr>
          <p:cNvPr id="1164" name="Google Shape;1164;p52"/>
          <p:cNvGrpSpPr/>
          <p:nvPr/>
        </p:nvGrpSpPr>
        <p:grpSpPr>
          <a:xfrm>
            <a:off x="5874717" y="1348099"/>
            <a:ext cx="2584352" cy="1487768"/>
            <a:chOff x="5874717" y="1348099"/>
            <a:chExt cx="2584352" cy="1487768"/>
          </a:xfrm>
        </p:grpSpPr>
        <p:sp>
          <p:nvSpPr>
            <p:cNvPr id="1165" name="Google Shape;1165;p52"/>
            <p:cNvSpPr/>
            <p:nvPr/>
          </p:nvSpPr>
          <p:spPr>
            <a:xfrm>
              <a:off x="6184950" y="1660213"/>
              <a:ext cx="1962900" cy="775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rot="10523666">
              <a:off x="5922474" y="1445943"/>
              <a:ext cx="2488837" cy="1292082"/>
            </a:xfrm>
            <a:custGeom>
              <a:avLst/>
              <a:gdLst/>
              <a:ahLst/>
              <a:cxnLst/>
              <a:rect l="l" t="t" r="r" b="b"/>
              <a:pathLst>
                <a:path w="82071" h="72795" extrusionOk="0">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52"/>
          <p:cNvGrpSpPr/>
          <p:nvPr/>
        </p:nvGrpSpPr>
        <p:grpSpPr>
          <a:xfrm>
            <a:off x="5873675" y="3027075"/>
            <a:ext cx="2586381" cy="1488884"/>
            <a:chOff x="5873675" y="3027075"/>
            <a:chExt cx="2586381" cy="1488884"/>
          </a:xfrm>
        </p:grpSpPr>
        <p:sp>
          <p:nvSpPr>
            <p:cNvPr id="1147" name="Google Shape;1147;p52"/>
            <p:cNvSpPr/>
            <p:nvPr/>
          </p:nvSpPr>
          <p:spPr>
            <a:xfrm>
              <a:off x="6217450" y="3386750"/>
              <a:ext cx="1962900" cy="775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2"/>
            <p:cNvSpPr/>
            <p:nvPr/>
          </p:nvSpPr>
          <p:spPr>
            <a:xfrm rot="10523589">
              <a:off x="5921519" y="3125015"/>
              <a:ext cx="2490694" cy="1293003"/>
            </a:xfrm>
            <a:custGeom>
              <a:avLst/>
              <a:gdLst/>
              <a:ahLst/>
              <a:cxnLst/>
              <a:rect l="l" t="t" r="r" b="b"/>
              <a:pathLst>
                <a:path w="82071" h="72795" extrusionOk="0">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52"/>
          <p:cNvSpPr txBox="1"/>
          <p:nvPr/>
        </p:nvSpPr>
        <p:spPr>
          <a:xfrm>
            <a:off x="6158584" y="1496671"/>
            <a:ext cx="2171069" cy="1219376"/>
          </a:xfrm>
          <a:prstGeom prst="rect">
            <a:avLst/>
          </a:prstGeom>
          <a:noFill/>
          <a:ln>
            <a:noFill/>
          </a:ln>
        </p:spPr>
        <p:txBody>
          <a:bodyPr spcFirstLastPara="1" wrap="square" lIns="91425" tIns="91425" rIns="91425" bIns="91425" anchor="t" anchorCtr="0">
            <a:noAutofit/>
          </a:bodyPr>
          <a:lstStyle/>
          <a:p>
            <a:pPr algn="ctr"/>
            <a:r>
              <a:rPr lang="en-US" sz="1800" b="1" dirty="0" smtClean="0">
                <a:solidFill>
                  <a:schemeClr val="tx2">
                    <a:lumMod val="50000"/>
                  </a:schemeClr>
                </a:solidFill>
                <a:latin typeface="Kanit"/>
                <a:ea typeface="Kanit"/>
                <a:cs typeface="Kanit"/>
                <a:sym typeface="Kanit"/>
              </a:rPr>
              <a:t>04.</a:t>
            </a:r>
            <a:endParaRPr lang="en-US" sz="1800" b="1" dirty="0">
              <a:solidFill>
                <a:schemeClr val="tx2">
                  <a:lumMod val="50000"/>
                </a:schemeClr>
              </a:solidFill>
              <a:latin typeface="Kanit"/>
              <a:ea typeface="Kanit"/>
              <a:cs typeface="Kanit"/>
              <a:sym typeface="Kanit"/>
            </a:endParaRPr>
          </a:p>
          <a:p>
            <a:pPr lvl="0" algn="ctr"/>
            <a:r>
              <a:rPr lang="en-US" sz="1800" b="1" dirty="0">
                <a:solidFill>
                  <a:srgbClr val="29295F"/>
                </a:solidFill>
                <a:latin typeface="Kanit"/>
                <a:ea typeface="Kanit"/>
                <a:cs typeface="Kanit"/>
                <a:sym typeface="Kanit"/>
              </a:rPr>
              <a:t>Information Model specification</a:t>
            </a:r>
          </a:p>
        </p:txBody>
      </p:sp>
      <p:sp>
        <p:nvSpPr>
          <p:cNvPr id="1170" name="Google Shape;1170;p52"/>
          <p:cNvSpPr txBox="1"/>
          <p:nvPr/>
        </p:nvSpPr>
        <p:spPr>
          <a:xfrm>
            <a:off x="6185063" y="3241641"/>
            <a:ext cx="1962900" cy="979724"/>
          </a:xfrm>
          <a:prstGeom prst="rect">
            <a:avLst/>
          </a:prstGeom>
          <a:noFill/>
          <a:ln>
            <a:noFill/>
          </a:ln>
        </p:spPr>
        <p:txBody>
          <a:bodyPr spcFirstLastPara="1" wrap="square" lIns="91425" tIns="91425" rIns="91425" bIns="91425" anchor="t" anchorCtr="0">
            <a:noAutofit/>
          </a:bodyPr>
          <a:lstStyle/>
          <a:p>
            <a:pPr algn="ctr"/>
            <a:r>
              <a:rPr lang="en-US" sz="1800" b="1" dirty="0" smtClean="0">
                <a:solidFill>
                  <a:schemeClr val="tx2">
                    <a:lumMod val="50000"/>
                  </a:schemeClr>
                </a:solidFill>
                <a:latin typeface="Kanit"/>
                <a:ea typeface="Kanit"/>
                <a:cs typeface="Kanit"/>
                <a:sym typeface="Kanit"/>
              </a:rPr>
              <a:t>05.</a:t>
            </a:r>
            <a:endParaRPr lang="en-US" sz="1800" b="1" dirty="0">
              <a:solidFill>
                <a:schemeClr val="tx2">
                  <a:lumMod val="50000"/>
                </a:schemeClr>
              </a:solidFill>
              <a:latin typeface="Kanit"/>
              <a:ea typeface="Kanit"/>
              <a:cs typeface="Kanit"/>
              <a:sym typeface="Kanit"/>
            </a:endParaRPr>
          </a:p>
          <a:p>
            <a:pPr lvl="0" algn="ctr"/>
            <a:r>
              <a:rPr lang="en-US" sz="1800" b="1" dirty="0">
                <a:solidFill>
                  <a:srgbClr val="29295F"/>
                </a:solidFill>
                <a:latin typeface="Kanit"/>
                <a:ea typeface="Kanit"/>
                <a:cs typeface="Kanit"/>
                <a:sym typeface="Kanit"/>
              </a:rPr>
              <a:t>Services specification</a:t>
            </a:r>
          </a:p>
        </p:txBody>
      </p:sp>
      <p:grpSp>
        <p:nvGrpSpPr>
          <p:cNvPr id="1171" name="Google Shape;1171;p52"/>
          <p:cNvGrpSpPr/>
          <p:nvPr/>
        </p:nvGrpSpPr>
        <p:grpSpPr>
          <a:xfrm>
            <a:off x="3167165" y="2084374"/>
            <a:ext cx="2809710" cy="1653418"/>
            <a:chOff x="3167165" y="2084374"/>
            <a:chExt cx="2809710" cy="1653418"/>
          </a:xfrm>
        </p:grpSpPr>
        <p:sp>
          <p:nvSpPr>
            <p:cNvPr id="1141" name="Google Shape;1141;p52"/>
            <p:cNvSpPr/>
            <p:nvPr/>
          </p:nvSpPr>
          <p:spPr>
            <a:xfrm>
              <a:off x="3590550" y="2556925"/>
              <a:ext cx="1962900" cy="775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2"/>
            <p:cNvSpPr/>
            <p:nvPr/>
          </p:nvSpPr>
          <p:spPr>
            <a:xfrm rot="237399" flipH="1">
              <a:off x="3214613" y="2176288"/>
              <a:ext cx="2714814" cy="1469591"/>
            </a:xfrm>
            <a:custGeom>
              <a:avLst/>
              <a:gdLst/>
              <a:ahLst/>
              <a:cxnLst/>
              <a:rect l="l" t="t" r="r" b="b"/>
              <a:pathLst>
                <a:path w="82071" h="72795" extrusionOk="0">
                  <a:moveTo>
                    <a:pt x="34596" y="1"/>
                  </a:moveTo>
                  <a:cubicBezTo>
                    <a:pt x="10896" y="1"/>
                    <a:pt x="1" y="14348"/>
                    <a:pt x="1" y="34124"/>
                  </a:cubicBezTo>
                  <a:cubicBezTo>
                    <a:pt x="1" y="55217"/>
                    <a:pt x="17829" y="72795"/>
                    <a:pt x="38880" y="72795"/>
                  </a:cubicBezTo>
                  <a:cubicBezTo>
                    <a:pt x="59973" y="72795"/>
                    <a:pt x="82071" y="71790"/>
                    <a:pt x="82071" y="50697"/>
                  </a:cubicBezTo>
                  <a:cubicBezTo>
                    <a:pt x="82071" y="29646"/>
                    <a:pt x="71022" y="2526"/>
                    <a:pt x="39341" y="182"/>
                  </a:cubicBezTo>
                  <a:cubicBezTo>
                    <a:pt x="37706" y="61"/>
                    <a:pt x="36124" y="1"/>
                    <a:pt x="34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9" name="Google Shape;1149;p52"/>
          <p:cNvSpPr txBox="1"/>
          <p:nvPr/>
        </p:nvSpPr>
        <p:spPr>
          <a:xfrm>
            <a:off x="3451900" y="2367975"/>
            <a:ext cx="2240400" cy="1086300"/>
          </a:xfrm>
          <a:prstGeom prst="rect">
            <a:avLst/>
          </a:prstGeom>
          <a:noFill/>
          <a:ln>
            <a:noFill/>
          </a:ln>
        </p:spPr>
        <p:txBody>
          <a:bodyPr spcFirstLastPara="1" wrap="square" lIns="91425" tIns="91425" rIns="91425" bIns="91425" anchor="t" anchorCtr="0">
            <a:noAutofit/>
          </a:bodyPr>
          <a:lstStyle/>
          <a:p>
            <a:pPr algn="ctr"/>
            <a:r>
              <a:rPr lang="en-US" sz="1800" b="1" dirty="0" smtClean="0">
                <a:solidFill>
                  <a:schemeClr val="tx2">
                    <a:lumMod val="50000"/>
                  </a:schemeClr>
                </a:solidFill>
                <a:latin typeface="Kanit"/>
                <a:ea typeface="Kanit"/>
                <a:cs typeface="Kanit"/>
                <a:sym typeface="Kanit"/>
              </a:rPr>
              <a:t>03.</a:t>
            </a:r>
            <a:endParaRPr lang="en-US" sz="1800" b="1" dirty="0">
              <a:solidFill>
                <a:schemeClr val="tx2">
                  <a:lumMod val="50000"/>
                </a:schemeClr>
              </a:solidFill>
              <a:latin typeface="Kanit"/>
              <a:ea typeface="Kanit"/>
              <a:cs typeface="Kanit"/>
              <a:sym typeface="Kanit"/>
            </a:endParaRPr>
          </a:p>
          <a:p>
            <a:pPr lvl="0" algn="ctr"/>
            <a:r>
              <a:rPr lang="en-US" sz="1800" b="1" dirty="0">
                <a:solidFill>
                  <a:srgbClr val="29295F"/>
                </a:solidFill>
                <a:latin typeface="Kanit"/>
                <a:ea typeface="Kanit"/>
                <a:cs typeface="Kanit"/>
                <a:sym typeface="Kanit"/>
              </a:rPr>
              <a:t>Domain Model specification</a:t>
            </a:r>
          </a:p>
        </p:txBody>
      </p:sp>
      <p:sp>
        <p:nvSpPr>
          <p:cNvPr id="44" name="Google Shape;1160;p52"/>
          <p:cNvSpPr txBox="1">
            <a:spLocks/>
          </p:cNvSpPr>
          <p:nvPr/>
        </p:nvSpPr>
        <p:spPr>
          <a:xfrm>
            <a:off x="684391" y="328474"/>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anit"/>
              <a:buNone/>
              <a:defRPr sz="2800" b="1" i="0" u="none" strike="noStrike" cap="none">
                <a:solidFill>
                  <a:schemeClr val="dk1"/>
                </a:solidFill>
                <a:latin typeface="Kanit"/>
                <a:ea typeface="Kanit"/>
                <a:cs typeface="Kanit"/>
                <a:sym typeface="Kanit"/>
              </a:defRPr>
            </a:lvl1pPr>
            <a:lvl2pPr marR="0" lvl="1" algn="ctr" rtl="0">
              <a:lnSpc>
                <a:spcPct val="100000"/>
              </a:lnSpc>
              <a:spcBef>
                <a:spcPts val="0"/>
              </a:spcBef>
              <a:spcAft>
                <a:spcPts val="0"/>
              </a:spcAft>
              <a:buClr>
                <a:schemeClr val="dk1"/>
              </a:buClr>
              <a:buSzPts val="2800"/>
              <a:buFont typeface="Kanit"/>
              <a:buNone/>
              <a:defRPr sz="2800" b="1" i="0" u="none" strike="noStrike" cap="none">
                <a:solidFill>
                  <a:schemeClr val="dk1"/>
                </a:solidFill>
                <a:latin typeface="Kanit"/>
                <a:ea typeface="Kanit"/>
                <a:cs typeface="Kanit"/>
                <a:sym typeface="Kanit"/>
              </a:defRPr>
            </a:lvl2pPr>
            <a:lvl3pPr marR="0" lvl="2" algn="ctr" rtl="0">
              <a:lnSpc>
                <a:spcPct val="100000"/>
              </a:lnSpc>
              <a:spcBef>
                <a:spcPts val="0"/>
              </a:spcBef>
              <a:spcAft>
                <a:spcPts val="0"/>
              </a:spcAft>
              <a:buClr>
                <a:schemeClr val="dk1"/>
              </a:buClr>
              <a:buSzPts val="2800"/>
              <a:buFont typeface="Kanit"/>
              <a:buNone/>
              <a:defRPr sz="2800" b="1" i="0" u="none" strike="noStrike" cap="none">
                <a:solidFill>
                  <a:schemeClr val="dk1"/>
                </a:solidFill>
                <a:latin typeface="Kanit"/>
                <a:ea typeface="Kanit"/>
                <a:cs typeface="Kanit"/>
                <a:sym typeface="Kanit"/>
              </a:defRPr>
            </a:lvl3pPr>
            <a:lvl4pPr marR="0" lvl="3" algn="ctr" rtl="0">
              <a:lnSpc>
                <a:spcPct val="100000"/>
              </a:lnSpc>
              <a:spcBef>
                <a:spcPts val="0"/>
              </a:spcBef>
              <a:spcAft>
                <a:spcPts val="0"/>
              </a:spcAft>
              <a:buClr>
                <a:schemeClr val="dk1"/>
              </a:buClr>
              <a:buSzPts val="2800"/>
              <a:buFont typeface="Kanit"/>
              <a:buNone/>
              <a:defRPr sz="2800" b="1" i="0" u="none" strike="noStrike" cap="none">
                <a:solidFill>
                  <a:schemeClr val="dk1"/>
                </a:solidFill>
                <a:latin typeface="Kanit"/>
                <a:ea typeface="Kanit"/>
                <a:cs typeface="Kanit"/>
                <a:sym typeface="Kanit"/>
              </a:defRPr>
            </a:lvl4pPr>
            <a:lvl5pPr marR="0" lvl="4" algn="ctr" rtl="0">
              <a:lnSpc>
                <a:spcPct val="100000"/>
              </a:lnSpc>
              <a:spcBef>
                <a:spcPts val="0"/>
              </a:spcBef>
              <a:spcAft>
                <a:spcPts val="0"/>
              </a:spcAft>
              <a:buClr>
                <a:schemeClr val="dk1"/>
              </a:buClr>
              <a:buSzPts val="2800"/>
              <a:buFont typeface="Kanit"/>
              <a:buNone/>
              <a:defRPr sz="2800" b="1" i="0" u="none" strike="noStrike" cap="none">
                <a:solidFill>
                  <a:schemeClr val="dk1"/>
                </a:solidFill>
                <a:latin typeface="Kanit"/>
                <a:ea typeface="Kanit"/>
                <a:cs typeface="Kanit"/>
                <a:sym typeface="Kanit"/>
              </a:defRPr>
            </a:lvl5pPr>
            <a:lvl6pPr marR="0" lvl="5" algn="ctr" rtl="0">
              <a:lnSpc>
                <a:spcPct val="100000"/>
              </a:lnSpc>
              <a:spcBef>
                <a:spcPts val="0"/>
              </a:spcBef>
              <a:spcAft>
                <a:spcPts val="0"/>
              </a:spcAft>
              <a:buClr>
                <a:schemeClr val="dk1"/>
              </a:buClr>
              <a:buSzPts val="2800"/>
              <a:buFont typeface="Kanit"/>
              <a:buNone/>
              <a:defRPr sz="2800" b="1" i="0" u="none" strike="noStrike" cap="none">
                <a:solidFill>
                  <a:schemeClr val="dk1"/>
                </a:solidFill>
                <a:latin typeface="Kanit"/>
                <a:ea typeface="Kanit"/>
                <a:cs typeface="Kanit"/>
                <a:sym typeface="Kanit"/>
              </a:defRPr>
            </a:lvl6pPr>
            <a:lvl7pPr marR="0" lvl="6" algn="ctr" rtl="0">
              <a:lnSpc>
                <a:spcPct val="100000"/>
              </a:lnSpc>
              <a:spcBef>
                <a:spcPts val="0"/>
              </a:spcBef>
              <a:spcAft>
                <a:spcPts val="0"/>
              </a:spcAft>
              <a:buClr>
                <a:schemeClr val="dk1"/>
              </a:buClr>
              <a:buSzPts val="2800"/>
              <a:buFont typeface="Kanit"/>
              <a:buNone/>
              <a:defRPr sz="2800" b="1" i="0" u="none" strike="noStrike" cap="none">
                <a:solidFill>
                  <a:schemeClr val="dk1"/>
                </a:solidFill>
                <a:latin typeface="Kanit"/>
                <a:ea typeface="Kanit"/>
                <a:cs typeface="Kanit"/>
                <a:sym typeface="Kanit"/>
              </a:defRPr>
            </a:lvl7pPr>
            <a:lvl8pPr marR="0" lvl="7" algn="ctr" rtl="0">
              <a:lnSpc>
                <a:spcPct val="100000"/>
              </a:lnSpc>
              <a:spcBef>
                <a:spcPts val="0"/>
              </a:spcBef>
              <a:spcAft>
                <a:spcPts val="0"/>
              </a:spcAft>
              <a:buClr>
                <a:schemeClr val="dk1"/>
              </a:buClr>
              <a:buSzPts val="2800"/>
              <a:buFont typeface="Kanit"/>
              <a:buNone/>
              <a:defRPr sz="2800" b="1" i="0" u="none" strike="noStrike" cap="none">
                <a:solidFill>
                  <a:schemeClr val="dk1"/>
                </a:solidFill>
                <a:latin typeface="Kanit"/>
                <a:ea typeface="Kanit"/>
                <a:cs typeface="Kanit"/>
                <a:sym typeface="Kanit"/>
              </a:defRPr>
            </a:lvl8pPr>
            <a:lvl9pPr marR="0" lvl="8" algn="ctr" rtl="0">
              <a:lnSpc>
                <a:spcPct val="100000"/>
              </a:lnSpc>
              <a:spcBef>
                <a:spcPts val="0"/>
              </a:spcBef>
              <a:spcAft>
                <a:spcPts val="0"/>
              </a:spcAft>
              <a:buClr>
                <a:schemeClr val="dk1"/>
              </a:buClr>
              <a:buSzPts val="2800"/>
              <a:buFont typeface="Kanit"/>
              <a:buNone/>
              <a:defRPr sz="2800" b="1" i="0" u="none" strike="noStrike" cap="none">
                <a:solidFill>
                  <a:schemeClr val="dk1"/>
                </a:solidFill>
                <a:latin typeface="Kanit"/>
                <a:ea typeface="Kanit"/>
                <a:cs typeface="Kanit"/>
                <a:sym typeface="Kanit"/>
              </a:defRPr>
            </a:lvl9pPr>
          </a:lstStyle>
          <a:p>
            <a:r>
              <a:rPr lang="en" sz="3500" dirty="0">
                <a:solidFill>
                  <a:srgbClr val="002060"/>
                </a:solidFill>
              </a:rPr>
              <a:t>Design </a:t>
            </a:r>
            <a:r>
              <a:rPr lang="en" sz="3500" dirty="0" smtClean="0">
                <a:solidFill>
                  <a:srgbClr val="002060"/>
                </a:solidFill>
              </a:rPr>
              <a:t>Methodology</a:t>
            </a:r>
            <a:endParaRPr lang="en-US" sz="3500"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55001" y="133863"/>
            <a:ext cx="7913342" cy="904289"/>
          </a:xfrm>
          <a:prstGeom prst="rect">
            <a:avLst/>
          </a:prstGeom>
        </p:spPr>
        <p:txBody>
          <a:bodyPr spcFirstLastPara="1" wrap="square" lIns="91425" tIns="91425" rIns="91425" bIns="91425" anchor="t" anchorCtr="0">
            <a:noAutofit/>
          </a:bodyPr>
          <a:lstStyle/>
          <a:p>
            <a:pPr lvl="0" algn="l"/>
            <a:r>
              <a:rPr lang="en" dirty="0" smtClean="0">
                <a:solidFill>
                  <a:srgbClr val="C00000"/>
                </a:solidFill>
              </a:rPr>
              <a:t>Steps 1:</a:t>
            </a:r>
            <a:r>
              <a:rPr lang="en" dirty="0" smtClean="0">
                <a:solidFill>
                  <a:schemeClr val="accent1">
                    <a:lumMod val="25000"/>
                  </a:schemeClr>
                </a:solidFill>
              </a:rPr>
              <a:t> </a:t>
            </a:r>
            <a:r>
              <a:rPr lang="en-US" dirty="0" smtClean="0"/>
              <a:t>Purpose </a:t>
            </a:r>
            <a:r>
              <a:rPr lang="en-US" dirty="0"/>
              <a:t>&amp; </a:t>
            </a:r>
            <a:r>
              <a:rPr lang="en-US" dirty="0" smtClean="0"/>
              <a:t>Requirements Specification</a:t>
            </a:r>
            <a:endParaRPr dirty="0"/>
          </a:p>
        </p:txBody>
      </p:sp>
      <p:sp>
        <p:nvSpPr>
          <p:cNvPr id="481" name="Google Shape;481;p37"/>
          <p:cNvSpPr txBox="1">
            <a:spLocks noGrp="1"/>
          </p:cNvSpPr>
          <p:nvPr>
            <p:ph type="body" idx="1"/>
          </p:nvPr>
        </p:nvSpPr>
        <p:spPr>
          <a:xfrm>
            <a:off x="713225" y="1187600"/>
            <a:ext cx="7145115" cy="2424280"/>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v"/>
            </a:pPr>
            <a:r>
              <a:rPr lang="en-US" sz="1800" dirty="0"/>
              <a:t>The first step in </a:t>
            </a:r>
            <a:r>
              <a:rPr lang="en-US" sz="1800" dirty="0" err="1"/>
              <a:t>loT</a:t>
            </a:r>
            <a:r>
              <a:rPr lang="en-US" sz="1800" dirty="0"/>
              <a:t> system design methodology is to define the purpose and requirements of the system. </a:t>
            </a:r>
            <a:endParaRPr lang="en-US" sz="1800" dirty="0" smtClean="0"/>
          </a:p>
          <a:p>
            <a:pPr lvl="0">
              <a:buFont typeface="Wingdings" panose="05000000000000000000" pitchFamily="2" charset="2"/>
              <a:buChar char="v"/>
            </a:pPr>
            <a:endParaRPr lang="en-US" sz="1800" dirty="0"/>
          </a:p>
          <a:p>
            <a:pPr lvl="0">
              <a:buFont typeface="Wingdings" panose="05000000000000000000" pitchFamily="2" charset="2"/>
              <a:buChar char="v"/>
            </a:pPr>
            <a:r>
              <a:rPr lang="en-US" sz="1800" dirty="0" smtClean="0"/>
              <a:t>In </a:t>
            </a:r>
            <a:r>
              <a:rPr lang="en-US" sz="1800" dirty="0"/>
              <a:t>this step, the system purpose, behavior and requirements (such as data collection requirements, data analysis requirements, system management requirements, data privacy and security requirements, </a:t>
            </a:r>
            <a:r>
              <a:rPr lang="en-US" sz="1800" dirty="0" smtClean="0"/>
              <a:t>user interface </a:t>
            </a:r>
            <a:r>
              <a:rPr lang="en-US" sz="1800" dirty="0"/>
              <a:t>requirements..) are captured</a:t>
            </a:r>
            <a:r>
              <a:rPr lang="en-US" sz="1800" dirty="0" smtClean="0"/>
              <a:t>.</a:t>
            </a:r>
            <a:endParaRPr lang="en-US" sz="1800" dirty="0" smtClean="0"/>
          </a:p>
        </p:txBody>
      </p:sp>
      <p:grpSp>
        <p:nvGrpSpPr>
          <p:cNvPr id="491" name="Google Shape;491;p37"/>
          <p:cNvGrpSpPr/>
          <p:nvPr/>
        </p:nvGrpSpPr>
        <p:grpSpPr>
          <a:xfrm flipH="1">
            <a:off x="185204" y="3371625"/>
            <a:ext cx="485696" cy="620509"/>
            <a:chOff x="3791900" y="2063475"/>
            <a:chExt cx="2227962" cy="2846371"/>
          </a:xfrm>
        </p:grpSpPr>
        <p:sp>
          <p:nvSpPr>
            <p:cNvPr id="492" name="Google Shape;492;p37"/>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7"/>
            <p:cNvGrpSpPr/>
            <p:nvPr/>
          </p:nvGrpSpPr>
          <p:grpSpPr>
            <a:xfrm>
              <a:off x="3791900" y="2063475"/>
              <a:ext cx="2227962" cy="2846371"/>
              <a:chOff x="1968175" y="2064300"/>
              <a:chExt cx="2227962" cy="2846371"/>
            </a:xfrm>
          </p:grpSpPr>
          <p:sp>
            <p:nvSpPr>
              <p:cNvPr id="494" name="Google Shape;494;p37"/>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55001" y="133863"/>
            <a:ext cx="7913342" cy="904289"/>
          </a:xfrm>
          <a:prstGeom prst="rect">
            <a:avLst/>
          </a:prstGeom>
        </p:spPr>
        <p:txBody>
          <a:bodyPr spcFirstLastPara="1" wrap="square" lIns="91425" tIns="91425" rIns="91425" bIns="91425" anchor="t" anchorCtr="0">
            <a:noAutofit/>
          </a:bodyPr>
          <a:lstStyle/>
          <a:p>
            <a:pPr lvl="0" algn="l"/>
            <a:r>
              <a:rPr lang="en" dirty="0" smtClean="0">
                <a:solidFill>
                  <a:srgbClr val="C00000"/>
                </a:solidFill>
              </a:rPr>
              <a:t>Steps 1:</a:t>
            </a:r>
            <a:r>
              <a:rPr lang="en" dirty="0" smtClean="0">
                <a:solidFill>
                  <a:schemeClr val="accent1">
                    <a:lumMod val="25000"/>
                  </a:schemeClr>
                </a:solidFill>
              </a:rPr>
              <a:t> </a:t>
            </a:r>
            <a:r>
              <a:rPr lang="en-US" dirty="0" smtClean="0"/>
              <a:t>Purpose </a:t>
            </a:r>
            <a:r>
              <a:rPr lang="en-US" dirty="0"/>
              <a:t>&amp; </a:t>
            </a:r>
            <a:r>
              <a:rPr lang="en-US" dirty="0" smtClean="0"/>
              <a:t>Requirements Specification</a:t>
            </a:r>
            <a:endParaRPr dirty="0"/>
          </a:p>
        </p:txBody>
      </p:sp>
      <p:sp>
        <p:nvSpPr>
          <p:cNvPr id="481" name="Google Shape;481;p37"/>
          <p:cNvSpPr txBox="1">
            <a:spLocks noGrp="1"/>
          </p:cNvSpPr>
          <p:nvPr>
            <p:ph type="body" idx="1"/>
          </p:nvPr>
        </p:nvSpPr>
        <p:spPr>
          <a:xfrm>
            <a:off x="713225" y="1187600"/>
            <a:ext cx="7717500" cy="3872538"/>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v"/>
            </a:pPr>
            <a:r>
              <a:rPr lang="en-US" sz="1800" dirty="0"/>
              <a:t>Applying this to our example of a smart home automation system, the purpose and requirements for the system may be described as follows</a:t>
            </a:r>
            <a:r>
              <a:rPr lang="en-US" sz="1800" dirty="0" smtClean="0"/>
              <a:t>:</a:t>
            </a:r>
          </a:p>
          <a:p>
            <a:pPr lvl="0"/>
            <a:endParaRPr lang="en-US" sz="1800" dirty="0" smtClean="0"/>
          </a:p>
          <a:p>
            <a:pPr marL="457200" lvl="0" indent="-304800" algn="l" rtl="0">
              <a:spcBef>
                <a:spcPts val="0"/>
              </a:spcBef>
              <a:spcAft>
                <a:spcPts val="0"/>
              </a:spcAft>
              <a:buSzPts val="1200"/>
              <a:buAutoNum type="arabicPeriod"/>
            </a:pPr>
            <a:r>
              <a:rPr lang="en-US" sz="1800" b="1" dirty="0" smtClean="0"/>
              <a:t>Purpose :</a:t>
            </a:r>
            <a:r>
              <a:rPr lang="en-US" sz="1800" dirty="0" smtClean="0"/>
              <a:t> A home automation system that allows controlling of the lights in a home remotely using a web application.</a:t>
            </a:r>
          </a:p>
          <a:p>
            <a:pPr marL="457200" lvl="0" indent="-304800" algn="l" rtl="0">
              <a:spcBef>
                <a:spcPts val="0"/>
              </a:spcBef>
              <a:spcAft>
                <a:spcPts val="0"/>
              </a:spcAft>
              <a:buSzPts val="1200"/>
              <a:buAutoNum type="arabicPeriod"/>
            </a:pPr>
            <a:endParaRPr lang="en-US" sz="1800" dirty="0" smtClean="0"/>
          </a:p>
          <a:p>
            <a:r>
              <a:rPr lang="en-US" sz="1800" b="1" dirty="0" smtClean="0"/>
              <a:t>Behavior :</a:t>
            </a:r>
            <a:r>
              <a:rPr lang="en-US" sz="1800" dirty="0" smtClean="0"/>
              <a:t> The home automation system should have auto and manual modes. In auto mode, the system measures the light level in the room and switches on the light when it gets dark. In manual mode, the system provides the option of manually and remotely switching on/off the light.</a:t>
            </a:r>
          </a:p>
        </p:txBody>
      </p:sp>
      <p:grpSp>
        <p:nvGrpSpPr>
          <p:cNvPr id="491" name="Google Shape;491;p37"/>
          <p:cNvGrpSpPr/>
          <p:nvPr/>
        </p:nvGrpSpPr>
        <p:grpSpPr>
          <a:xfrm flipH="1">
            <a:off x="185204" y="3371625"/>
            <a:ext cx="485696" cy="620509"/>
            <a:chOff x="3791900" y="2063475"/>
            <a:chExt cx="2227962" cy="2846371"/>
          </a:xfrm>
        </p:grpSpPr>
        <p:sp>
          <p:nvSpPr>
            <p:cNvPr id="492" name="Google Shape;492;p37"/>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7"/>
            <p:cNvGrpSpPr/>
            <p:nvPr/>
          </p:nvGrpSpPr>
          <p:grpSpPr>
            <a:xfrm>
              <a:off x="3791900" y="2063475"/>
              <a:ext cx="2227962" cy="2846371"/>
              <a:chOff x="1968175" y="2064300"/>
              <a:chExt cx="2227962" cy="2846371"/>
            </a:xfrm>
          </p:grpSpPr>
          <p:sp>
            <p:nvSpPr>
              <p:cNvPr id="494" name="Google Shape;494;p37"/>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60453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55001" y="133863"/>
            <a:ext cx="7913342" cy="904289"/>
          </a:xfrm>
          <a:prstGeom prst="rect">
            <a:avLst/>
          </a:prstGeom>
        </p:spPr>
        <p:txBody>
          <a:bodyPr spcFirstLastPara="1" wrap="square" lIns="91425" tIns="91425" rIns="91425" bIns="91425" anchor="t" anchorCtr="0">
            <a:noAutofit/>
          </a:bodyPr>
          <a:lstStyle/>
          <a:p>
            <a:pPr lvl="0" algn="l"/>
            <a:r>
              <a:rPr lang="en" dirty="0" smtClean="0">
                <a:solidFill>
                  <a:srgbClr val="C00000"/>
                </a:solidFill>
              </a:rPr>
              <a:t>Steps 1:</a:t>
            </a:r>
            <a:r>
              <a:rPr lang="en" dirty="0" smtClean="0">
                <a:solidFill>
                  <a:schemeClr val="accent1">
                    <a:lumMod val="25000"/>
                  </a:schemeClr>
                </a:solidFill>
              </a:rPr>
              <a:t> </a:t>
            </a:r>
            <a:r>
              <a:rPr lang="en-US" dirty="0" smtClean="0"/>
              <a:t>Purpose </a:t>
            </a:r>
            <a:r>
              <a:rPr lang="en-US" dirty="0"/>
              <a:t>&amp; </a:t>
            </a:r>
            <a:r>
              <a:rPr lang="en-US" dirty="0" smtClean="0"/>
              <a:t>Requirements Specification</a:t>
            </a:r>
            <a:endParaRPr dirty="0"/>
          </a:p>
        </p:txBody>
      </p:sp>
      <p:sp>
        <p:nvSpPr>
          <p:cNvPr id="481" name="Google Shape;481;p37"/>
          <p:cNvSpPr txBox="1">
            <a:spLocks noGrp="1"/>
          </p:cNvSpPr>
          <p:nvPr>
            <p:ph type="body" idx="1"/>
          </p:nvPr>
        </p:nvSpPr>
        <p:spPr>
          <a:xfrm>
            <a:off x="713225" y="1187600"/>
            <a:ext cx="7717500" cy="3872538"/>
          </a:xfrm>
          <a:prstGeom prst="rect">
            <a:avLst/>
          </a:prstGeom>
        </p:spPr>
        <p:txBody>
          <a:bodyPr spcFirstLastPara="1" wrap="square" lIns="91425" tIns="91425" rIns="91425" bIns="91425" anchor="t" anchorCtr="0">
            <a:noAutofit/>
          </a:bodyPr>
          <a:lstStyle/>
          <a:p>
            <a:pPr>
              <a:buFont typeface="+mj-lt"/>
              <a:buAutoNum type="arabicPeriod" startAt="3"/>
            </a:pPr>
            <a:r>
              <a:rPr lang="en-US" sz="1800" b="1" dirty="0" smtClean="0"/>
              <a:t>System Management Requirement :</a:t>
            </a:r>
            <a:r>
              <a:rPr lang="en-US" sz="1800" dirty="0" smtClean="0"/>
              <a:t> The system should provide remote monitoring and control functions.</a:t>
            </a:r>
          </a:p>
          <a:p>
            <a:pPr>
              <a:buFont typeface="+mj-lt"/>
              <a:buAutoNum type="arabicPeriod" startAt="3"/>
            </a:pPr>
            <a:endParaRPr lang="en-US" sz="1800" dirty="0" smtClean="0"/>
          </a:p>
          <a:p>
            <a:pPr>
              <a:buFont typeface="+mj-lt"/>
              <a:buAutoNum type="arabicPeriod" startAt="3"/>
            </a:pPr>
            <a:r>
              <a:rPr lang="en-US" sz="1800" b="1" dirty="0"/>
              <a:t>Data Analysis Requirement :</a:t>
            </a:r>
            <a:r>
              <a:rPr lang="en-US" sz="1800" dirty="0"/>
              <a:t> The system should perform local analysis of </a:t>
            </a:r>
            <a:r>
              <a:rPr lang="en-US" sz="1800" dirty="0" smtClean="0"/>
              <a:t>the data</a:t>
            </a:r>
            <a:r>
              <a:rPr lang="en-US" sz="1800" dirty="0"/>
              <a:t>.</a:t>
            </a:r>
          </a:p>
          <a:p>
            <a:pPr>
              <a:buFont typeface="+mj-lt"/>
              <a:buAutoNum type="arabicPeriod" startAt="3"/>
            </a:pPr>
            <a:endParaRPr lang="en-US" sz="1800" dirty="0" smtClean="0"/>
          </a:p>
          <a:p>
            <a:pPr>
              <a:buFont typeface="+mj-lt"/>
              <a:buAutoNum type="arabicPeriod" startAt="3"/>
            </a:pPr>
            <a:r>
              <a:rPr lang="en-US" sz="1800" b="1" dirty="0"/>
              <a:t>Application Deployment Requirement :</a:t>
            </a:r>
            <a:r>
              <a:rPr lang="en-US" sz="1800" dirty="0"/>
              <a:t> The application should be deployed</a:t>
            </a:r>
            <a:br>
              <a:rPr lang="en-US" sz="1800" dirty="0"/>
            </a:br>
            <a:r>
              <a:rPr lang="en-US" sz="1800" dirty="0"/>
              <a:t>locally on the device, but should be accessible remotely</a:t>
            </a:r>
            <a:r>
              <a:rPr lang="en-US" sz="1800" dirty="0" smtClean="0"/>
              <a:t>.</a:t>
            </a:r>
          </a:p>
          <a:p>
            <a:pPr>
              <a:buFont typeface="+mj-lt"/>
              <a:buAutoNum type="arabicPeriod" startAt="3"/>
            </a:pPr>
            <a:endParaRPr lang="en-US" sz="1800" dirty="0"/>
          </a:p>
          <a:p>
            <a:pPr>
              <a:buFont typeface="+mj-lt"/>
              <a:buAutoNum type="arabicPeriod" startAt="3"/>
            </a:pPr>
            <a:r>
              <a:rPr lang="en-US" sz="1800" b="1" dirty="0"/>
              <a:t>Security Requirement :</a:t>
            </a:r>
            <a:r>
              <a:rPr lang="en-US" sz="1800" dirty="0"/>
              <a:t> The system should have basic user authentication</a:t>
            </a:r>
            <a:br>
              <a:rPr lang="en-US" sz="1800" dirty="0"/>
            </a:br>
            <a:r>
              <a:rPr lang="en-US" sz="1800" dirty="0" smtClean="0"/>
              <a:t>capability.</a:t>
            </a:r>
          </a:p>
        </p:txBody>
      </p:sp>
      <p:grpSp>
        <p:nvGrpSpPr>
          <p:cNvPr id="491" name="Google Shape;491;p37"/>
          <p:cNvGrpSpPr/>
          <p:nvPr/>
        </p:nvGrpSpPr>
        <p:grpSpPr>
          <a:xfrm flipH="1">
            <a:off x="185204" y="3371625"/>
            <a:ext cx="485696" cy="620509"/>
            <a:chOff x="3791900" y="2063475"/>
            <a:chExt cx="2227962" cy="2846371"/>
          </a:xfrm>
        </p:grpSpPr>
        <p:sp>
          <p:nvSpPr>
            <p:cNvPr id="492" name="Google Shape;492;p37"/>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7"/>
            <p:cNvGrpSpPr/>
            <p:nvPr/>
          </p:nvGrpSpPr>
          <p:grpSpPr>
            <a:xfrm>
              <a:off x="3791900" y="2063475"/>
              <a:ext cx="2227962" cy="2846371"/>
              <a:chOff x="1968175" y="2064300"/>
              <a:chExt cx="2227962" cy="2846371"/>
            </a:xfrm>
          </p:grpSpPr>
          <p:sp>
            <p:nvSpPr>
              <p:cNvPr id="494" name="Google Shape;494;p37"/>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43042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55001" y="133863"/>
            <a:ext cx="7913342" cy="904289"/>
          </a:xfrm>
          <a:prstGeom prst="rect">
            <a:avLst/>
          </a:prstGeom>
        </p:spPr>
        <p:txBody>
          <a:bodyPr spcFirstLastPara="1" wrap="square" lIns="91425" tIns="91425" rIns="91425" bIns="91425" anchor="t" anchorCtr="0">
            <a:noAutofit/>
          </a:bodyPr>
          <a:lstStyle/>
          <a:p>
            <a:pPr lvl="0" algn="l"/>
            <a:r>
              <a:rPr lang="en" dirty="0" smtClean="0">
                <a:solidFill>
                  <a:srgbClr val="C00000"/>
                </a:solidFill>
              </a:rPr>
              <a:t>Steps 2:</a:t>
            </a:r>
            <a:r>
              <a:rPr lang="en" dirty="0" smtClean="0">
                <a:solidFill>
                  <a:schemeClr val="accent1">
                    <a:lumMod val="25000"/>
                  </a:schemeClr>
                </a:solidFill>
              </a:rPr>
              <a:t> </a:t>
            </a:r>
            <a:r>
              <a:rPr lang="en-US" dirty="0"/>
              <a:t>Process Specification</a:t>
            </a:r>
            <a:endParaRPr dirty="0"/>
          </a:p>
        </p:txBody>
      </p:sp>
      <p:grpSp>
        <p:nvGrpSpPr>
          <p:cNvPr id="491" name="Google Shape;491;p37"/>
          <p:cNvGrpSpPr/>
          <p:nvPr/>
        </p:nvGrpSpPr>
        <p:grpSpPr>
          <a:xfrm flipH="1">
            <a:off x="185204" y="3371625"/>
            <a:ext cx="485696" cy="620509"/>
            <a:chOff x="3791900" y="2063475"/>
            <a:chExt cx="2227962" cy="2846371"/>
          </a:xfrm>
        </p:grpSpPr>
        <p:sp>
          <p:nvSpPr>
            <p:cNvPr id="492" name="Google Shape;492;p37"/>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7"/>
            <p:cNvGrpSpPr/>
            <p:nvPr/>
          </p:nvGrpSpPr>
          <p:grpSpPr>
            <a:xfrm>
              <a:off x="3791900" y="2063475"/>
              <a:ext cx="2227962" cy="2846371"/>
              <a:chOff x="1968175" y="2064300"/>
              <a:chExt cx="2227962" cy="2846371"/>
            </a:xfrm>
          </p:grpSpPr>
          <p:sp>
            <p:nvSpPr>
              <p:cNvPr id="494" name="Google Shape;494;p37"/>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 name="Google Shape;646;p40"/>
          <p:cNvGrpSpPr/>
          <p:nvPr/>
        </p:nvGrpSpPr>
        <p:grpSpPr>
          <a:xfrm>
            <a:off x="8288196" y="2079334"/>
            <a:ext cx="774393" cy="677043"/>
            <a:chOff x="252156" y="3601473"/>
            <a:chExt cx="998572" cy="873040"/>
          </a:xfrm>
        </p:grpSpPr>
        <p:grpSp>
          <p:nvGrpSpPr>
            <p:cNvPr id="52" name="Google Shape;647;p40"/>
            <p:cNvGrpSpPr/>
            <p:nvPr/>
          </p:nvGrpSpPr>
          <p:grpSpPr>
            <a:xfrm>
              <a:off x="788973" y="3601473"/>
              <a:ext cx="461755" cy="461630"/>
              <a:chOff x="5950350" y="222825"/>
              <a:chExt cx="1253407" cy="1253407"/>
            </a:xfrm>
          </p:grpSpPr>
          <p:sp>
            <p:nvSpPr>
              <p:cNvPr id="59" name="Google Shape;648;p40"/>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9;p40"/>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650;p40"/>
            <p:cNvGrpSpPr/>
            <p:nvPr/>
          </p:nvGrpSpPr>
          <p:grpSpPr>
            <a:xfrm>
              <a:off x="522217" y="4183347"/>
              <a:ext cx="291167" cy="291167"/>
              <a:chOff x="4553350" y="539500"/>
              <a:chExt cx="1253407" cy="1253407"/>
            </a:xfrm>
          </p:grpSpPr>
          <p:sp>
            <p:nvSpPr>
              <p:cNvPr id="57" name="Google Shape;651;p40"/>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2;p40"/>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653;p40"/>
            <p:cNvGrpSpPr/>
            <p:nvPr/>
          </p:nvGrpSpPr>
          <p:grpSpPr>
            <a:xfrm>
              <a:off x="252156" y="3679730"/>
              <a:ext cx="383417" cy="383417"/>
              <a:chOff x="3198675" y="-279225"/>
              <a:chExt cx="1253407" cy="1253407"/>
            </a:xfrm>
          </p:grpSpPr>
          <p:sp>
            <p:nvSpPr>
              <p:cNvPr id="55" name="Google Shape;654;p40"/>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5;p40"/>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481;p37"/>
          <p:cNvSpPr txBox="1">
            <a:spLocks noGrp="1"/>
          </p:cNvSpPr>
          <p:nvPr>
            <p:ph type="body" idx="1"/>
          </p:nvPr>
        </p:nvSpPr>
        <p:spPr>
          <a:xfrm>
            <a:off x="428050" y="1141584"/>
            <a:ext cx="4029649" cy="3247535"/>
          </a:xfrm>
          <a:prstGeom prst="rect">
            <a:avLst/>
          </a:prstGeom>
        </p:spPr>
        <p:txBody>
          <a:bodyPr spcFirstLastPara="1" wrap="square" lIns="91425" tIns="91425" rIns="91425" bIns="91425" anchor="t" anchorCtr="0">
            <a:noAutofit/>
          </a:bodyPr>
          <a:lstStyle/>
          <a:p>
            <a:pPr marL="323850" lvl="0" indent="-171450">
              <a:buFont typeface="Wingdings" panose="05000000000000000000" pitchFamily="2" charset="2"/>
              <a:buChar char="v"/>
            </a:pPr>
            <a:r>
              <a:rPr lang="en-US" sz="1800" dirty="0"/>
              <a:t>The second step in the </a:t>
            </a:r>
            <a:r>
              <a:rPr lang="en-US" sz="1800" dirty="0" err="1"/>
              <a:t>IoT</a:t>
            </a:r>
            <a:r>
              <a:rPr lang="en-US" sz="1800" dirty="0"/>
              <a:t> design methodology is </a:t>
            </a:r>
            <a:r>
              <a:rPr lang="en-US" sz="1800" dirty="0" smtClean="0"/>
              <a:t>to define the process </a:t>
            </a:r>
            <a:r>
              <a:rPr lang="en-US" sz="1800" dirty="0"/>
              <a:t>specification. </a:t>
            </a:r>
            <a:endParaRPr lang="en-US" sz="1800" dirty="0" smtClean="0"/>
          </a:p>
          <a:p>
            <a:pPr marL="323850" lvl="0" indent="-171450">
              <a:buFont typeface="Wingdings" panose="05000000000000000000" pitchFamily="2" charset="2"/>
              <a:buChar char="v"/>
            </a:pPr>
            <a:endParaRPr lang="en-US" sz="1800" dirty="0"/>
          </a:p>
          <a:p>
            <a:pPr marL="323850" lvl="0" indent="-171450">
              <a:buFont typeface="Wingdings" panose="05000000000000000000" pitchFamily="2" charset="2"/>
              <a:buChar char="v"/>
            </a:pPr>
            <a:r>
              <a:rPr lang="en-US" sz="1800" dirty="0" smtClean="0"/>
              <a:t>In </a:t>
            </a:r>
            <a:r>
              <a:rPr lang="en-US" sz="1800" dirty="0"/>
              <a:t>this step, the use cases of </a:t>
            </a:r>
            <a:r>
              <a:rPr lang="en-US" sz="1800" dirty="0" smtClean="0"/>
              <a:t>the </a:t>
            </a:r>
            <a:r>
              <a:rPr lang="en-US" sz="1800" dirty="0" err="1" smtClean="0"/>
              <a:t>IoT</a:t>
            </a:r>
            <a:r>
              <a:rPr lang="en-US" sz="1800" dirty="0" smtClean="0"/>
              <a:t> system are formally </a:t>
            </a:r>
            <a:r>
              <a:rPr lang="en-US" sz="1800" dirty="0"/>
              <a:t>described based on and derived </a:t>
            </a:r>
            <a:r>
              <a:rPr lang="en-US" sz="1800" dirty="0" smtClean="0"/>
              <a:t>from the purpose and requirement </a:t>
            </a:r>
            <a:r>
              <a:rPr lang="en-US" sz="1800" dirty="0"/>
              <a:t>specifications.</a:t>
            </a:r>
            <a:endParaRPr lang="en-US" sz="18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733" y="536507"/>
            <a:ext cx="5434856" cy="44397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0548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55001" y="133863"/>
            <a:ext cx="7913342" cy="904289"/>
          </a:xfrm>
          <a:prstGeom prst="rect">
            <a:avLst/>
          </a:prstGeom>
        </p:spPr>
        <p:txBody>
          <a:bodyPr spcFirstLastPara="1" wrap="square" lIns="91425" tIns="91425" rIns="91425" bIns="91425" anchor="t" anchorCtr="0">
            <a:noAutofit/>
          </a:bodyPr>
          <a:lstStyle/>
          <a:p>
            <a:pPr lvl="0" algn="l"/>
            <a:r>
              <a:rPr lang="en" dirty="0" smtClean="0">
                <a:solidFill>
                  <a:srgbClr val="C00000"/>
                </a:solidFill>
              </a:rPr>
              <a:t>Steps 3:</a:t>
            </a:r>
            <a:r>
              <a:rPr lang="en" dirty="0" smtClean="0">
                <a:solidFill>
                  <a:schemeClr val="accent1">
                    <a:lumMod val="25000"/>
                  </a:schemeClr>
                </a:solidFill>
              </a:rPr>
              <a:t> </a:t>
            </a:r>
            <a:r>
              <a:rPr lang="en-US" dirty="0"/>
              <a:t>Domain Model Specification</a:t>
            </a:r>
            <a:endParaRPr dirty="0"/>
          </a:p>
        </p:txBody>
      </p:sp>
      <p:grpSp>
        <p:nvGrpSpPr>
          <p:cNvPr id="491" name="Google Shape;491;p37"/>
          <p:cNvGrpSpPr/>
          <p:nvPr/>
        </p:nvGrpSpPr>
        <p:grpSpPr>
          <a:xfrm flipH="1">
            <a:off x="185204" y="3371625"/>
            <a:ext cx="485696" cy="620509"/>
            <a:chOff x="3791900" y="2063475"/>
            <a:chExt cx="2227962" cy="2846371"/>
          </a:xfrm>
        </p:grpSpPr>
        <p:sp>
          <p:nvSpPr>
            <p:cNvPr id="492" name="Google Shape;492;p37"/>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7"/>
            <p:cNvGrpSpPr/>
            <p:nvPr/>
          </p:nvGrpSpPr>
          <p:grpSpPr>
            <a:xfrm>
              <a:off x="3791900" y="2063475"/>
              <a:ext cx="2227962" cy="2846371"/>
              <a:chOff x="1968175" y="2064300"/>
              <a:chExt cx="2227962" cy="2846371"/>
            </a:xfrm>
          </p:grpSpPr>
          <p:sp>
            <p:nvSpPr>
              <p:cNvPr id="494" name="Google Shape;494;p37"/>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Google Shape;481;p37"/>
          <p:cNvSpPr txBox="1">
            <a:spLocks noGrp="1"/>
          </p:cNvSpPr>
          <p:nvPr>
            <p:ph type="body" idx="1"/>
          </p:nvPr>
        </p:nvSpPr>
        <p:spPr>
          <a:xfrm>
            <a:off x="1113780" y="838774"/>
            <a:ext cx="6946545" cy="3961826"/>
          </a:xfrm>
          <a:prstGeom prst="rect">
            <a:avLst/>
          </a:prstGeom>
        </p:spPr>
        <p:txBody>
          <a:bodyPr spcFirstLastPara="1" wrap="square" lIns="91425" tIns="91425" rIns="91425" bIns="91425" anchor="t" anchorCtr="0">
            <a:noAutofit/>
          </a:bodyPr>
          <a:lstStyle/>
          <a:p>
            <a:pPr marL="323850" lvl="0" indent="-171450">
              <a:buFont typeface="Wingdings" panose="05000000000000000000" pitchFamily="2" charset="2"/>
              <a:buChar char="v"/>
            </a:pPr>
            <a:r>
              <a:rPr lang="en-US" sz="1800" dirty="0"/>
              <a:t>The third step in the </a:t>
            </a:r>
            <a:r>
              <a:rPr lang="en-US" sz="1800" dirty="0" err="1"/>
              <a:t>IoT</a:t>
            </a:r>
            <a:r>
              <a:rPr lang="en-US" sz="1800" dirty="0"/>
              <a:t> design methodology is to </a:t>
            </a:r>
            <a:r>
              <a:rPr lang="en-US" sz="1800" dirty="0" smtClean="0"/>
              <a:t>define the Domain Model</a:t>
            </a:r>
            <a:r>
              <a:rPr lang="en-US" sz="1800" dirty="0"/>
              <a:t>. The domain model describes the main concepts, </a:t>
            </a:r>
            <a:r>
              <a:rPr lang="en-US" sz="1800" dirty="0" smtClean="0"/>
              <a:t>entities and objects </a:t>
            </a:r>
            <a:r>
              <a:rPr lang="en-US" sz="1800" dirty="0"/>
              <a:t>in the domain of </a:t>
            </a:r>
            <a:r>
              <a:rPr lang="en-US" sz="1800" dirty="0" err="1"/>
              <a:t>IoT</a:t>
            </a:r>
            <a:r>
              <a:rPr lang="en-US" sz="1800" dirty="0"/>
              <a:t> system to be designed. </a:t>
            </a:r>
            <a:endParaRPr lang="en-US" sz="1800" dirty="0" smtClean="0"/>
          </a:p>
          <a:p>
            <a:pPr marL="323850" lvl="0" indent="-171450">
              <a:buFont typeface="Wingdings" panose="05000000000000000000" pitchFamily="2" charset="2"/>
              <a:buChar char="v"/>
            </a:pPr>
            <a:endParaRPr lang="en-US" sz="1800" dirty="0"/>
          </a:p>
          <a:p>
            <a:pPr marL="323850" lvl="0" indent="-171450">
              <a:buFont typeface="Wingdings" panose="05000000000000000000" pitchFamily="2" charset="2"/>
              <a:buChar char="v"/>
            </a:pPr>
            <a:r>
              <a:rPr lang="en-US" sz="1800" dirty="0" smtClean="0"/>
              <a:t>Domain </a:t>
            </a:r>
            <a:r>
              <a:rPr lang="en-US" sz="1800" dirty="0" smtClean="0"/>
              <a:t>model defines </a:t>
            </a:r>
            <a:r>
              <a:rPr lang="en-US" sz="1800" dirty="0"/>
              <a:t>the attributes of the objects and relationships </a:t>
            </a:r>
            <a:r>
              <a:rPr lang="en-US" sz="1800" dirty="0" smtClean="0"/>
              <a:t>between objects</a:t>
            </a:r>
            <a:r>
              <a:rPr lang="en-US" sz="1800" dirty="0"/>
              <a:t>. Domain model provides an abstract </a:t>
            </a:r>
            <a:r>
              <a:rPr lang="en-US" sz="1800" dirty="0" smtClean="0"/>
              <a:t>representation of the concepts</a:t>
            </a:r>
            <a:r>
              <a:rPr lang="en-US" sz="1800" dirty="0"/>
              <a:t>, objects and entities in the </a:t>
            </a:r>
            <a:r>
              <a:rPr lang="en-US" sz="1800" dirty="0" err="1"/>
              <a:t>IoT</a:t>
            </a:r>
            <a:r>
              <a:rPr lang="en-US" sz="1800" dirty="0"/>
              <a:t> domain, </a:t>
            </a:r>
            <a:r>
              <a:rPr lang="en-US" sz="1800" dirty="0" smtClean="0"/>
              <a:t>independent of any specific </a:t>
            </a:r>
            <a:r>
              <a:rPr lang="en-US" sz="1800" dirty="0"/>
              <a:t>technology or platform. </a:t>
            </a:r>
            <a:endParaRPr lang="en-US" sz="1800" dirty="0" smtClean="0"/>
          </a:p>
          <a:p>
            <a:pPr marL="323850" lvl="0" indent="-171450">
              <a:buFont typeface="Wingdings" panose="05000000000000000000" pitchFamily="2" charset="2"/>
              <a:buChar char="v"/>
            </a:pPr>
            <a:endParaRPr lang="en-US" sz="1800" dirty="0"/>
          </a:p>
          <a:p>
            <a:pPr marL="323850" lvl="0" indent="-171450">
              <a:buFont typeface="Wingdings" panose="05000000000000000000" pitchFamily="2" charset="2"/>
              <a:buChar char="v"/>
            </a:pPr>
            <a:r>
              <a:rPr lang="en-US" sz="1800" dirty="0" smtClean="0"/>
              <a:t>With </a:t>
            </a:r>
            <a:r>
              <a:rPr lang="en-US" sz="1800" dirty="0"/>
              <a:t>the domain model, </a:t>
            </a:r>
            <a:r>
              <a:rPr lang="en-US" sz="1800" dirty="0" smtClean="0"/>
              <a:t>the </a:t>
            </a:r>
            <a:r>
              <a:rPr lang="en-US" sz="1800" dirty="0" err="1" smtClean="0"/>
              <a:t>IoT</a:t>
            </a:r>
            <a:r>
              <a:rPr lang="en-US" sz="1800" dirty="0" smtClean="0"/>
              <a:t> system </a:t>
            </a:r>
            <a:r>
              <a:rPr lang="en-US" sz="1800" dirty="0"/>
              <a:t>designers can get an understanding of the </a:t>
            </a:r>
            <a:r>
              <a:rPr lang="en-US" sz="1800" dirty="0" err="1"/>
              <a:t>IoT</a:t>
            </a:r>
            <a:r>
              <a:rPr lang="en-US" sz="1800" dirty="0"/>
              <a:t> </a:t>
            </a:r>
            <a:r>
              <a:rPr lang="en-US" sz="1800" dirty="0" smtClean="0"/>
              <a:t>domain for which </a:t>
            </a:r>
            <a:r>
              <a:rPr lang="en-US" sz="1800" dirty="0"/>
              <a:t>the system is to be designed.</a:t>
            </a:r>
            <a:endParaRPr lang="en-US" sz="1800" dirty="0" smtClean="0"/>
          </a:p>
        </p:txBody>
      </p:sp>
      <p:grpSp>
        <p:nvGrpSpPr>
          <p:cNvPr id="23" name="Google Shape;646;p40"/>
          <p:cNvGrpSpPr/>
          <p:nvPr/>
        </p:nvGrpSpPr>
        <p:grpSpPr>
          <a:xfrm>
            <a:off x="8179287" y="2288801"/>
            <a:ext cx="774393" cy="677043"/>
            <a:chOff x="252156" y="3601473"/>
            <a:chExt cx="998572" cy="873040"/>
          </a:xfrm>
        </p:grpSpPr>
        <p:grpSp>
          <p:nvGrpSpPr>
            <p:cNvPr id="25" name="Google Shape;647;p40"/>
            <p:cNvGrpSpPr/>
            <p:nvPr/>
          </p:nvGrpSpPr>
          <p:grpSpPr>
            <a:xfrm>
              <a:off x="788973" y="3601473"/>
              <a:ext cx="461755" cy="461630"/>
              <a:chOff x="5950350" y="222825"/>
              <a:chExt cx="1253407" cy="1253407"/>
            </a:xfrm>
          </p:grpSpPr>
          <p:sp>
            <p:nvSpPr>
              <p:cNvPr id="32" name="Google Shape;648;p40"/>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9;p40"/>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650;p40"/>
            <p:cNvGrpSpPr/>
            <p:nvPr/>
          </p:nvGrpSpPr>
          <p:grpSpPr>
            <a:xfrm>
              <a:off x="522217" y="4183347"/>
              <a:ext cx="291167" cy="291167"/>
              <a:chOff x="4553350" y="539500"/>
              <a:chExt cx="1253407" cy="1253407"/>
            </a:xfrm>
          </p:grpSpPr>
          <p:sp>
            <p:nvSpPr>
              <p:cNvPr id="30" name="Google Shape;651;p40"/>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2;p40"/>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653;p40"/>
            <p:cNvGrpSpPr/>
            <p:nvPr/>
          </p:nvGrpSpPr>
          <p:grpSpPr>
            <a:xfrm>
              <a:off x="252156" y="3679730"/>
              <a:ext cx="383417" cy="383417"/>
              <a:chOff x="3198675" y="-279225"/>
              <a:chExt cx="1253407" cy="1253407"/>
            </a:xfrm>
          </p:grpSpPr>
          <p:sp>
            <p:nvSpPr>
              <p:cNvPr id="28" name="Google Shape;654;p40"/>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5;p40"/>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2353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55001" y="133863"/>
            <a:ext cx="7913342" cy="904289"/>
          </a:xfrm>
          <a:prstGeom prst="rect">
            <a:avLst/>
          </a:prstGeom>
        </p:spPr>
        <p:txBody>
          <a:bodyPr spcFirstLastPara="1" wrap="square" lIns="91425" tIns="91425" rIns="91425" bIns="91425" anchor="t" anchorCtr="0">
            <a:noAutofit/>
          </a:bodyPr>
          <a:lstStyle/>
          <a:p>
            <a:pPr lvl="0" algn="l"/>
            <a:r>
              <a:rPr lang="en" dirty="0" smtClean="0">
                <a:solidFill>
                  <a:srgbClr val="C00000"/>
                </a:solidFill>
              </a:rPr>
              <a:t>Steps 3:</a:t>
            </a:r>
            <a:r>
              <a:rPr lang="en" dirty="0" smtClean="0">
                <a:solidFill>
                  <a:schemeClr val="accent1">
                    <a:lumMod val="25000"/>
                  </a:schemeClr>
                </a:solidFill>
              </a:rPr>
              <a:t> </a:t>
            </a:r>
            <a:r>
              <a:rPr lang="en-US" dirty="0"/>
              <a:t>Domain Model Specification</a:t>
            </a:r>
            <a:endParaRPr dirty="0"/>
          </a:p>
        </p:txBody>
      </p:sp>
      <p:grpSp>
        <p:nvGrpSpPr>
          <p:cNvPr id="491" name="Google Shape;491;p37"/>
          <p:cNvGrpSpPr/>
          <p:nvPr/>
        </p:nvGrpSpPr>
        <p:grpSpPr>
          <a:xfrm flipH="1">
            <a:off x="185204" y="3371625"/>
            <a:ext cx="485696" cy="620509"/>
            <a:chOff x="3791900" y="2063475"/>
            <a:chExt cx="2227962" cy="2846371"/>
          </a:xfrm>
        </p:grpSpPr>
        <p:sp>
          <p:nvSpPr>
            <p:cNvPr id="492" name="Google Shape;492;p37"/>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7"/>
            <p:cNvGrpSpPr/>
            <p:nvPr/>
          </p:nvGrpSpPr>
          <p:grpSpPr>
            <a:xfrm>
              <a:off x="3791900" y="2063475"/>
              <a:ext cx="2227962" cy="2846371"/>
              <a:chOff x="1968175" y="2064300"/>
              <a:chExt cx="2227962" cy="2846371"/>
            </a:xfrm>
          </p:grpSpPr>
          <p:sp>
            <p:nvSpPr>
              <p:cNvPr id="494" name="Google Shape;494;p37"/>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3"/>
          <p:cNvSpPr/>
          <p:nvPr/>
        </p:nvSpPr>
        <p:spPr>
          <a:xfrm>
            <a:off x="5906336" y="4889584"/>
            <a:ext cx="808235" cy="253916"/>
          </a:xfrm>
          <a:prstGeom prst="rect">
            <a:avLst/>
          </a:prstGeom>
        </p:spPr>
        <p:txBody>
          <a:bodyPr wrap="none">
            <a:spAutoFit/>
          </a:bodyPr>
          <a:lstStyle/>
          <a:p>
            <a:r>
              <a:rPr lang="en-US" sz="1050" dirty="0" smtClean="0">
                <a:hlinkClick r:id="rId3" action="ppaction://hlinkfile"/>
              </a:rPr>
              <a:t>Click Here</a:t>
            </a:r>
            <a:endParaRPr lang="en-US" sz="1050" dirty="0"/>
          </a:p>
        </p:txBody>
      </p:sp>
      <p:grpSp>
        <p:nvGrpSpPr>
          <p:cNvPr id="26" name="Google Shape;646;p40"/>
          <p:cNvGrpSpPr/>
          <p:nvPr/>
        </p:nvGrpSpPr>
        <p:grpSpPr>
          <a:xfrm>
            <a:off x="8193434" y="2034419"/>
            <a:ext cx="774393" cy="677043"/>
            <a:chOff x="252156" y="3601473"/>
            <a:chExt cx="998572" cy="873040"/>
          </a:xfrm>
        </p:grpSpPr>
        <p:grpSp>
          <p:nvGrpSpPr>
            <p:cNvPr id="27" name="Google Shape;647;p40"/>
            <p:cNvGrpSpPr/>
            <p:nvPr/>
          </p:nvGrpSpPr>
          <p:grpSpPr>
            <a:xfrm>
              <a:off x="788973" y="3601473"/>
              <a:ext cx="461755" cy="461630"/>
              <a:chOff x="5950350" y="222825"/>
              <a:chExt cx="1253407" cy="1253407"/>
            </a:xfrm>
          </p:grpSpPr>
          <p:sp>
            <p:nvSpPr>
              <p:cNvPr id="34" name="Google Shape;648;p40"/>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9;p40"/>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650;p40"/>
            <p:cNvGrpSpPr/>
            <p:nvPr/>
          </p:nvGrpSpPr>
          <p:grpSpPr>
            <a:xfrm>
              <a:off x="522217" y="4183347"/>
              <a:ext cx="291167" cy="291167"/>
              <a:chOff x="4553350" y="539500"/>
              <a:chExt cx="1253407" cy="1253407"/>
            </a:xfrm>
          </p:grpSpPr>
          <p:sp>
            <p:nvSpPr>
              <p:cNvPr id="32" name="Google Shape;651;p40"/>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2;p40"/>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653;p40"/>
            <p:cNvGrpSpPr/>
            <p:nvPr/>
          </p:nvGrpSpPr>
          <p:grpSpPr>
            <a:xfrm>
              <a:off x="252156" y="3679730"/>
              <a:ext cx="383417" cy="383417"/>
              <a:chOff x="3198675" y="-279225"/>
              <a:chExt cx="1253407" cy="1253407"/>
            </a:xfrm>
          </p:grpSpPr>
          <p:sp>
            <p:nvSpPr>
              <p:cNvPr id="30" name="Google Shape;654;p40"/>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5;p40"/>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410" y="726414"/>
            <a:ext cx="4141956" cy="4346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38123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55001" y="133863"/>
            <a:ext cx="7913342" cy="904289"/>
          </a:xfrm>
          <a:prstGeom prst="rect">
            <a:avLst/>
          </a:prstGeom>
        </p:spPr>
        <p:txBody>
          <a:bodyPr spcFirstLastPara="1" wrap="square" lIns="91425" tIns="91425" rIns="91425" bIns="91425" anchor="t" anchorCtr="0">
            <a:noAutofit/>
          </a:bodyPr>
          <a:lstStyle/>
          <a:p>
            <a:pPr lvl="0" algn="l"/>
            <a:r>
              <a:rPr lang="en" dirty="0" smtClean="0">
                <a:solidFill>
                  <a:srgbClr val="C00000"/>
                </a:solidFill>
              </a:rPr>
              <a:t>Steps 4:</a:t>
            </a:r>
            <a:r>
              <a:rPr lang="en" dirty="0" smtClean="0">
                <a:solidFill>
                  <a:schemeClr val="accent1">
                    <a:lumMod val="25000"/>
                  </a:schemeClr>
                </a:solidFill>
              </a:rPr>
              <a:t> </a:t>
            </a:r>
            <a:r>
              <a:rPr lang="en-US" dirty="0"/>
              <a:t>Information Model Specification</a:t>
            </a:r>
            <a:endParaRPr dirty="0"/>
          </a:p>
        </p:txBody>
      </p:sp>
      <p:grpSp>
        <p:nvGrpSpPr>
          <p:cNvPr id="491" name="Google Shape;491;p37"/>
          <p:cNvGrpSpPr/>
          <p:nvPr/>
        </p:nvGrpSpPr>
        <p:grpSpPr>
          <a:xfrm flipH="1">
            <a:off x="185204" y="3371625"/>
            <a:ext cx="485696" cy="620509"/>
            <a:chOff x="3791900" y="2063475"/>
            <a:chExt cx="2227962" cy="2846371"/>
          </a:xfrm>
        </p:grpSpPr>
        <p:sp>
          <p:nvSpPr>
            <p:cNvPr id="492" name="Google Shape;492;p37"/>
            <p:cNvSpPr/>
            <p:nvPr/>
          </p:nvSpPr>
          <p:spPr>
            <a:xfrm>
              <a:off x="3791907" y="2064300"/>
              <a:ext cx="2227949" cy="2844735"/>
            </a:xfrm>
            <a:custGeom>
              <a:avLst/>
              <a:gdLst/>
              <a:ahLst/>
              <a:cxnLst/>
              <a:rect l="l" t="t" r="r" b="b"/>
              <a:pathLst>
                <a:path w="34370" h="43885" extrusionOk="0">
                  <a:moveTo>
                    <a:pt x="29155" y="0"/>
                  </a:moveTo>
                  <a:cubicBezTo>
                    <a:pt x="28049" y="0"/>
                    <a:pt x="27022" y="448"/>
                    <a:pt x="26379" y="1321"/>
                  </a:cubicBezTo>
                  <a:lnTo>
                    <a:pt x="22440" y="6666"/>
                  </a:lnTo>
                  <a:lnTo>
                    <a:pt x="1650" y="34827"/>
                  </a:lnTo>
                  <a:lnTo>
                    <a:pt x="46" y="43127"/>
                  </a:lnTo>
                  <a:cubicBezTo>
                    <a:pt x="1" y="43561"/>
                    <a:pt x="345" y="43884"/>
                    <a:pt x="733" y="43884"/>
                  </a:cubicBezTo>
                  <a:cubicBezTo>
                    <a:pt x="822" y="43884"/>
                    <a:pt x="913" y="43867"/>
                    <a:pt x="1003" y="43830"/>
                  </a:cubicBezTo>
                  <a:lnTo>
                    <a:pt x="8458" y="39835"/>
                  </a:lnTo>
                  <a:lnTo>
                    <a:pt x="29249" y="11674"/>
                  </a:lnTo>
                  <a:lnTo>
                    <a:pt x="33187" y="6328"/>
                  </a:lnTo>
                  <a:cubicBezTo>
                    <a:pt x="34369" y="4753"/>
                    <a:pt x="33806" y="2334"/>
                    <a:pt x="31921" y="955"/>
                  </a:cubicBezTo>
                  <a:cubicBezTo>
                    <a:pt x="31062" y="314"/>
                    <a:pt x="30081" y="0"/>
                    <a:pt x="29155" y="0"/>
                  </a:cubicBez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7"/>
            <p:cNvGrpSpPr/>
            <p:nvPr/>
          </p:nvGrpSpPr>
          <p:grpSpPr>
            <a:xfrm>
              <a:off x="3791900" y="2063475"/>
              <a:ext cx="2227962" cy="2846371"/>
              <a:chOff x="1968175" y="2064300"/>
              <a:chExt cx="2227962" cy="2846371"/>
            </a:xfrm>
          </p:grpSpPr>
          <p:sp>
            <p:nvSpPr>
              <p:cNvPr id="494" name="Google Shape;494;p37"/>
              <p:cNvSpPr/>
              <p:nvPr/>
            </p:nvSpPr>
            <p:spPr>
              <a:xfrm>
                <a:off x="2075133" y="2204577"/>
                <a:ext cx="2004312" cy="2441993"/>
              </a:xfrm>
              <a:custGeom>
                <a:avLst/>
                <a:gdLst/>
                <a:ahLst/>
                <a:cxnLst/>
                <a:rect l="l" t="t" r="r" b="b"/>
                <a:pathLst>
                  <a:path w="30920" h="37672" extrusionOk="0">
                    <a:moveTo>
                      <a:pt x="24111" y="1"/>
                    </a:moveTo>
                    <a:lnTo>
                      <a:pt x="1" y="32635"/>
                    </a:lnTo>
                    <a:lnTo>
                      <a:pt x="6809" y="37671"/>
                    </a:lnTo>
                    <a:lnTo>
                      <a:pt x="30919" y="5037"/>
                    </a:lnTo>
                    <a:lnTo>
                      <a:pt x="24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68175" y="4321888"/>
                <a:ext cx="548334" cy="588783"/>
              </a:xfrm>
              <a:custGeom>
                <a:avLst/>
                <a:gdLst/>
                <a:ahLst/>
                <a:cxnLst/>
                <a:rect l="l" t="t" r="r" b="b"/>
                <a:pathLst>
                  <a:path w="8459" h="9083" extrusionOk="0">
                    <a:moveTo>
                      <a:pt x="1651" y="0"/>
                    </a:moveTo>
                    <a:lnTo>
                      <a:pt x="47" y="8328"/>
                    </a:lnTo>
                    <a:cubicBezTo>
                      <a:pt x="1" y="8743"/>
                      <a:pt x="352" y="9083"/>
                      <a:pt x="744" y="9083"/>
                    </a:cubicBezTo>
                    <a:cubicBezTo>
                      <a:pt x="830" y="9083"/>
                      <a:pt x="918" y="9067"/>
                      <a:pt x="1004" y="9031"/>
                    </a:cubicBezTo>
                    <a:lnTo>
                      <a:pt x="8459" y="5036"/>
                    </a:lnTo>
                    <a:lnTo>
                      <a:pt x="1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92442" y="2438004"/>
                <a:ext cx="1621340" cy="2161117"/>
              </a:xfrm>
              <a:custGeom>
                <a:avLst/>
                <a:gdLst/>
                <a:ahLst/>
                <a:cxnLst/>
                <a:rect l="l" t="t" r="r" b="b"/>
                <a:pathLst>
                  <a:path w="25012" h="33339" extrusionOk="0">
                    <a:moveTo>
                      <a:pt x="24083" y="1"/>
                    </a:moveTo>
                    <a:lnTo>
                      <a:pt x="1" y="32664"/>
                    </a:lnTo>
                    <a:lnTo>
                      <a:pt x="929" y="33339"/>
                    </a:lnTo>
                    <a:lnTo>
                      <a:pt x="25011" y="676"/>
                    </a:lnTo>
                    <a:lnTo>
                      <a:pt x="2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140799" y="2252027"/>
                <a:ext cx="1621276" cy="2161117"/>
              </a:xfrm>
              <a:custGeom>
                <a:avLst/>
                <a:gdLst/>
                <a:ahLst/>
                <a:cxnLst/>
                <a:rect l="l" t="t" r="r" b="b"/>
                <a:pathLst>
                  <a:path w="25011" h="33339" extrusionOk="0">
                    <a:moveTo>
                      <a:pt x="24083" y="0"/>
                    </a:moveTo>
                    <a:lnTo>
                      <a:pt x="0" y="32663"/>
                    </a:lnTo>
                    <a:lnTo>
                      <a:pt x="929" y="33338"/>
                    </a:lnTo>
                    <a:lnTo>
                      <a:pt x="25011" y="704"/>
                    </a:lnTo>
                    <a:lnTo>
                      <a:pt x="240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22869" y="2064300"/>
                <a:ext cx="773268" cy="758553"/>
              </a:xfrm>
              <a:custGeom>
                <a:avLst/>
                <a:gdLst/>
                <a:ahLst/>
                <a:cxnLst/>
                <a:rect l="l" t="t" r="r" b="b"/>
                <a:pathLst>
                  <a:path w="11929" h="11702" extrusionOk="0">
                    <a:moveTo>
                      <a:pt x="6715" y="0"/>
                    </a:moveTo>
                    <a:cubicBezTo>
                      <a:pt x="5609" y="0"/>
                      <a:pt x="4582" y="448"/>
                      <a:pt x="3939" y="1321"/>
                    </a:cubicBezTo>
                    <a:lnTo>
                      <a:pt x="0" y="6666"/>
                    </a:lnTo>
                    <a:lnTo>
                      <a:pt x="6808" y="11702"/>
                    </a:lnTo>
                    <a:lnTo>
                      <a:pt x="10747" y="6357"/>
                    </a:lnTo>
                    <a:cubicBezTo>
                      <a:pt x="11929" y="4753"/>
                      <a:pt x="11366" y="2334"/>
                      <a:pt x="9481" y="955"/>
                    </a:cubicBezTo>
                    <a:cubicBezTo>
                      <a:pt x="8622" y="314"/>
                      <a:pt x="7641" y="0"/>
                      <a:pt x="6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22869" y="2204577"/>
                <a:ext cx="656587" cy="616462"/>
              </a:xfrm>
              <a:custGeom>
                <a:avLst/>
                <a:gdLst/>
                <a:ahLst/>
                <a:cxnLst/>
                <a:rect l="l" t="t" r="r" b="b"/>
                <a:pathLst>
                  <a:path w="10129" h="9510" extrusionOk="0">
                    <a:moveTo>
                      <a:pt x="3292" y="1"/>
                    </a:moveTo>
                    <a:lnTo>
                      <a:pt x="0" y="4502"/>
                    </a:lnTo>
                    <a:lnTo>
                      <a:pt x="6808" y="9510"/>
                    </a:lnTo>
                    <a:lnTo>
                      <a:pt x="10128" y="5037"/>
                    </a:lnTo>
                    <a:lnTo>
                      <a:pt x="3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1968240" y="4681137"/>
                <a:ext cx="227333" cy="227916"/>
              </a:xfrm>
              <a:custGeom>
                <a:avLst/>
                <a:gdLst/>
                <a:ahLst/>
                <a:cxnLst/>
                <a:rect l="l" t="t" r="r" b="b"/>
                <a:pathLst>
                  <a:path w="3507" h="3516" extrusionOk="0">
                    <a:moveTo>
                      <a:pt x="581" y="1"/>
                    </a:moveTo>
                    <a:lnTo>
                      <a:pt x="46" y="2758"/>
                    </a:lnTo>
                    <a:cubicBezTo>
                      <a:pt x="0" y="3192"/>
                      <a:pt x="345" y="3515"/>
                      <a:pt x="732" y="3515"/>
                    </a:cubicBezTo>
                    <a:cubicBezTo>
                      <a:pt x="822" y="3515"/>
                      <a:pt x="913" y="3498"/>
                      <a:pt x="1003" y="3461"/>
                    </a:cubicBezTo>
                    <a:lnTo>
                      <a:pt x="3506" y="2139"/>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Google Shape;481;p37"/>
          <p:cNvSpPr txBox="1">
            <a:spLocks noGrp="1"/>
          </p:cNvSpPr>
          <p:nvPr>
            <p:ph type="body" idx="1"/>
          </p:nvPr>
        </p:nvSpPr>
        <p:spPr>
          <a:xfrm>
            <a:off x="1113780" y="838773"/>
            <a:ext cx="6765300" cy="3657027"/>
          </a:xfrm>
          <a:prstGeom prst="rect">
            <a:avLst/>
          </a:prstGeom>
        </p:spPr>
        <p:txBody>
          <a:bodyPr spcFirstLastPara="1" wrap="square" lIns="91425" tIns="91425" rIns="91425" bIns="91425" anchor="t" anchorCtr="0">
            <a:noAutofit/>
          </a:bodyPr>
          <a:lstStyle/>
          <a:p>
            <a:pPr marL="323850" lvl="0" indent="-171450">
              <a:buFont typeface="Wingdings" panose="05000000000000000000" pitchFamily="2" charset="2"/>
              <a:buChar char="v"/>
            </a:pPr>
            <a:r>
              <a:rPr lang="en-US" sz="1800" dirty="0"/>
              <a:t>The fourth step in the </a:t>
            </a:r>
            <a:r>
              <a:rPr lang="en-US" sz="1800" dirty="0" err="1"/>
              <a:t>IoT</a:t>
            </a:r>
            <a:r>
              <a:rPr lang="en-US" sz="1800" dirty="0"/>
              <a:t> design methodology is to </a:t>
            </a:r>
            <a:r>
              <a:rPr lang="en-US" sz="1800" dirty="0" smtClean="0"/>
              <a:t>define the Information </a:t>
            </a:r>
            <a:r>
              <a:rPr lang="en-US" sz="1800" dirty="0"/>
              <a:t>Model. Information Model defines the </a:t>
            </a:r>
            <a:r>
              <a:rPr lang="en-US" sz="1800" dirty="0" smtClean="0"/>
              <a:t>structure of all the </a:t>
            </a:r>
            <a:r>
              <a:rPr lang="en-US" sz="1800" dirty="0"/>
              <a:t>information in the </a:t>
            </a:r>
            <a:r>
              <a:rPr lang="en-US" sz="1800" dirty="0" err="1"/>
              <a:t>IoT</a:t>
            </a:r>
            <a:r>
              <a:rPr lang="en-US" sz="1800" dirty="0"/>
              <a:t> system, for example, attributes of </a:t>
            </a:r>
            <a:r>
              <a:rPr lang="en-US" sz="1800" dirty="0" smtClean="0"/>
              <a:t>Virtual Entities</a:t>
            </a:r>
            <a:r>
              <a:rPr lang="en-US" sz="1800" dirty="0"/>
              <a:t>, relations, etc. </a:t>
            </a:r>
            <a:endParaRPr lang="en-US" sz="1800" dirty="0" smtClean="0"/>
          </a:p>
          <a:p>
            <a:pPr marL="323850" lvl="0" indent="-171450">
              <a:buFont typeface="Wingdings" panose="05000000000000000000" pitchFamily="2" charset="2"/>
              <a:buChar char="v"/>
            </a:pPr>
            <a:endParaRPr lang="en-US" sz="1800" dirty="0"/>
          </a:p>
          <a:p>
            <a:pPr marL="323850" lvl="0" indent="-171450">
              <a:buFont typeface="Wingdings" panose="05000000000000000000" pitchFamily="2" charset="2"/>
              <a:buChar char="v"/>
            </a:pPr>
            <a:r>
              <a:rPr lang="en-US" sz="1800" dirty="0" smtClean="0"/>
              <a:t>Information </a:t>
            </a:r>
            <a:r>
              <a:rPr lang="en-US" sz="1800" dirty="0"/>
              <a:t>model does not </a:t>
            </a:r>
            <a:r>
              <a:rPr lang="en-US" sz="1800" dirty="0" smtClean="0"/>
              <a:t>describe the specifics </a:t>
            </a:r>
            <a:r>
              <a:rPr lang="en-US" sz="1800" dirty="0"/>
              <a:t>of how the information is represented or stored. </a:t>
            </a:r>
            <a:r>
              <a:rPr lang="en-US" sz="1800" dirty="0" smtClean="0"/>
              <a:t>To define the </a:t>
            </a:r>
            <a:r>
              <a:rPr lang="en-US" sz="1800" dirty="0"/>
              <a:t>information model, we first list the Virtual Entities </a:t>
            </a:r>
            <a:r>
              <a:rPr lang="en-US" sz="1800" dirty="0" smtClean="0"/>
              <a:t>defined in the Domain </a:t>
            </a:r>
            <a:r>
              <a:rPr lang="en-US" sz="1800" dirty="0"/>
              <a:t>Model. </a:t>
            </a:r>
            <a:endParaRPr lang="en-US" sz="1800" dirty="0" smtClean="0"/>
          </a:p>
          <a:p>
            <a:pPr marL="323850" lvl="0" indent="-171450">
              <a:buFont typeface="Wingdings" panose="05000000000000000000" pitchFamily="2" charset="2"/>
              <a:buChar char="v"/>
            </a:pPr>
            <a:endParaRPr lang="en-US" sz="1800" dirty="0"/>
          </a:p>
          <a:p>
            <a:pPr marL="323850" lvl="0" indent="-171450">
              <a:buFont typeface="Wingdings" panose="05000000000000000000" pitchFamily="2" charset="2"/>
              <a:buChar char="v"/>
            </a:pPr>
            <a:r>
              <a:rPr lang="en-US" sz="1800" dirty="0" smtClean="0"/>
              <a:t>Information </a:t>
            </a:r>
            <a:r>
              <a:rPr lang="en-US" sz="1800" dirty="0"/>
              <a:t>model adds more details </a:t>
            </a:r>
            <a:r>
              <a:rPr lang="en-US" sz="1800" dirty="0" smtClean="0"/>
              <a:t>to the Virtual Entities </a:t>
            </a:r>
            <a:r>
              <a:rPr lang="en-US" sz="1800" dirty="0"/>
              <a:t>by defining their attributes and </a:t>
            </a:r>
            <a:r>
              <a:rPr lang="en-US" sz="1800" dirty="0" smtClean="0"/>
              <a:t>relations.</a:t>
            </a:r>
          </a:p>
        </p:txBody>
      </p:sp>
      <p:grpSp>
        <p:nvGrpSpPr>
          <p:cNvPr id="23" name="Google Shape;646;p40"/>
          <p:cNvGrpSpPr/>
          <p:nvPr/>
        </p:nvGrpSpPr>
        <p:grpSpPr>
          <a:xfrm>
            <a:off x="8179287" y="2220049"/>
            <a:ext cx="774393" cy="677043"/>
            <a:chOff x="252156" y="3601473"/>
            <a:chExt cx="998572" cy="873040"/>
          </a:xfrm>
        </p:grpSpPr>
        <p:grpSp>
          <p:nvGrpSpPr>
            <p:cNvPr id="25" name="Google Shape;647;p40"/>
            <p:cNvGrpSpPr/>
            <p:nvPr/>
          </p:nvGrpSpPr>
          <p:grpSpPr>
            <a:xfrm>
              <a:off x="788973" y="3601473"/>
              <a:ext cx="461755" cy="461630"/>
              <a:chOff x="5950350" y="222825"/>
              <a:chExt cx="1253407" cy="1253407"/>
            </a:xfrm>
          </p:grpSpPr>
          <p:sp>
            <p:nvSpPr>
              <p:cNvPr id="32" name="Google Shape;648;p40"/>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9;p40"/>
              <p:cNvSpPr/>
              <p:nvPr/>
            </p:nvSpPr>
            <p:spPr>
              <a:xfrm>
                <a:off x="5950350" y="2228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650;p40"/>
            <p:cNvGrpSpPr/>
            <p:nvPr/>
          </p:nvGrpSpPr>
          <p:grpSpPr>
            <a:xfrm>
              <a:off x="522217" y="4183347"/>
              <a:ext cx="291167" cy="291167"/>
              <a:chOff x="4553350" y="539500"/>
              <a:chExt cx="1253407" cy="1253407"/>
            </a:xfrm>
          </p:grpSpPr>
          <p:sp>
            <p:nvSpPr>
              <p:cNvPr id="30" name="Google Shape;651;p40"/>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2;p40"/>
              <p:cNvSpPr/>
              <p:nvPr/>
            </p:nvSpPr>
            <p:spPr>
              <a:xfrm>
                <a:off x="4553350" y="539500"/>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653;p40"/>
            <p:cNvGrpSpPr/>
            <p:nvPr/>
          </p:nvGrpSpPr>
          <p:grpSpPr>
            <a:xfrm>
              <a:off x="252156" y="3679730"/>
              <a:ext cx="383417" cy="383417"/>
              <a:chOff x="3198675" y="-279225"/>
              <a:chExt cx="1253407" cy="1253407"/>
            </a:xfrm>
          </p:grpSpPr>
          <p:sp>
            <p:nvSpPr>
              <p:cNvPr id="28" name="Google Shape;654;p40"/>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lt1"/>
              </a:solidFill>
              <a:ln w="76200" cap="flat" cmpd="sng">
                <a:solidFill>
                  <a:srgbClr val="FFFF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5;p40"/>
              <p:cNvSpPr/>
              <p:nvPr/>
            </p:nvSpPr>
            <p:spPr>
              <a:xfrm>
                <a:off x="3198675" y="-279225"/>
                <a:ext cx="1253407" cy="1253407"/>
              </a:xfrm>
              <a:custGeom>
                <a:avLst/>
                <a:gdLst/>
                <a:ahLst/>
                <a:cxnLst/>
                <a:rect l="l" t="t" r="r" b="b"/>
                <a:pathLst>
                  <a:path w="74875" h="74875" extrusionOk="0">
                    <a:moveTo>
                      <a:pt x="37526" y="12344"/>
                    </a:moveTo>
                    <a:cubicBezTo>
                      <a:pt x="41841" y="12344"/>
                      <a:pt x="46295" y="13516"/>
                      <a:pt x="50503" y="16130"/>
                    </a:cubicBezTo>
                    <a:cubicBezTo>
                      <a:pt x="58885" y="21413"/>
                      <a:pt x="63323" y="31274"/>
                      <a:pt x="61703" y="41065"/>
                    </a:cubicBezTo>
                    <a:cubicBezTo>
                      <a:pt x="60083" y="50855"/>
                      <a:pt x="52687" y="58744"/>
                      <a:pt x="43037" y="60998"/>
                    </a:cubicBezTo>
                    <a:cubicBezTo>
                      <a:pt x="41186" y="61422"/>
                      <a:pt x="39334" y="61625"/>
                      <a:pt x="37511" y="61625"/>
                    </a:cubicBezTo>
                    <a:cubicBezTo>
                      <a:pt x="26292" y="61625"/>
                      <a:pt x="16129" y="53935"/>
                      <a:pt x="13524" y="42544"/>
                    </a:cubicBezTo>
                    <a:cubicBezTo>
                      <a:pt x="9655" y="26032"/>
                      <a:pt x="22777" y="12344"/>
                      <a:pt x="37526" y="12344"/>
                    </a:cubicBezTo>
                    <a:close/>
                    <a:moveTo>
                      <a:pt x="34796" y="0"/>
                    </a:moveTo>
                    <a:lnTo>
                      <a:pt x="23385" y="2677"/>
                    </a:lnTo>
                    <a:lnTo>
                      <a:pt x="23949" y="7889"/>
                    </a:lnTo>
                    <a:cubicBezTo>
                      <a:pt x="20145" y="9579"/>
                      <a:pt x="16694" y="12045"/>
                      <a:pt x="13876" y="15074"/>
                    </a:cubicBezTo>
                    <a:lnTo>
                      <a:pt x="9087" y="12890"/>
                    </a:lnTo>
                    <a:lnTo>
                      <a:pt x="2959" y="22822"/>
                    </a:lnTo>
                    <a:lnTo>
                      <a:pt x="6973" y="26062"/>
                    </a:lnTo>
                    <a:cubicBezTo>
                      <a:pt x="5494" y="30006"/>
                      <a:pt x="4790" y="34162"/>
                      <a:pt x="4931" y="38318"/>
                    </a:cubicBezTo>
                    <a:lnTo>
                      <a:pt x="0" y="40079"/>
                    </a:lnTo>
                    <a:lnTo>
                      <a:pt x="2677" y="51489"/>
                    </a:lnTo>
                    <a:lnTo>
                      <a:pt x="7889" y="50926"/>
                    </a:lnTo>
                    <a:cubicBezTo>
                      <a:pt x="9580" y="54730"/>
                      <a:pt x="12045" y="58181"/>
                      <a:pt x="15074" y="60998"/>
                    </a:cubicBezTo>
                    <a:lnTo>
                      <a:pt x="12890" y="65788"/>
                    </a:lnTo>
                    <a:lnTo>
                      <a:pt x="22822" y="71987"/>
                    </a:lnTo>
                    <a:lnTo>
                      <a:pt x="26062" y="67901"/>
                    </a:lnTo>
                    <a:cubicBezTo>
                      <a:pt x="29827" y="69246"/>
                      <a:pt x="33784" y="69949"/>
                      <a:pt x="37750" y="69949"/>
                    </a:cubicBezTo>
                    <a:cubicBezTo>
                      <a:pt x="37939" y="69949"/>
                      <a:pt x="38129" y="69947"/>
                      <a:pt x="38318" y="69944"/>
                    </a:cubicBezTo>
                    <a:lnTo>
                      <a:pt x="40079" y="74875"/>
                    </a:lnTo>
                    <a:lnTo>
                      <a:pt x="51490" y="72198"/>
                    </a:lnTo>
                    <a:lnTo>
                      <a:pt x="50996" y="67056"/>
                    </a:lnTo>
                    <a:cubicBezTo>
                      <a:pt x="54800" y="65295"/>
                      <a:pt x="58181" y="62900"/>
                      <a:pt x="61069" y="59871"/>
                    </a:cubicBezTo>
                    <a:lnTo>
                      <a:pt x="65859" y="62055"/>
                    </a:lnTo>
                    <a:lnTo>
                      <a:pt x="71987" y="52194"/>
                    </a:lnTo>
                    <a:lnTo>
                      <a:pt x="67901" y="48883"/>
                    </a:lnTo>
                    <a:cubicBezTo>
                      <a:pt x="69380" y="44939"/>
                      <a:pt x="70085" y="40783"/>
                      <a:pt x="69944" y="36627"/>
                    </a:cubicBezTo>
                    <a:lnTo>
                      <a:pt x="74875" y="34866"/>
                    </a:lnTo>
                    <a:lnTo>
                      <a:pt x="72268" y="23456"/>
                    </a:lnTo>
                    <a:lnTo>
                      <a:pt x="67056" y="24019"/>
                    </a:lnTo>
                    <a:cubicBezTo>
                      <a:pt x="65295" y="20215"/>
                      <a:pt x="62830" y="16764"/>
                      <a:pt x="59801" y="13876"/>
                    </a:cubicBezTo>
                    <a:lnTo>
                      <a:pt x="61985" y="9086"/>
                    </a:lnTo>
                    <a:lnTo>
                      <a:pt x="52123" y="2888"/>
                    </a:lnTo>
                    <a:lnTo>
                      <a:pt x="48813" y="6973"/>
                    </a:lnTo>
                    <a:cubicBezTo>
                      <a:pt x="45065" y="5568"/>
                      <a:pt x="41126" y="4925"/>
                      <a:pt x="37177" y="4925"/>
                    </a:cubicBezTo>
                    <a:cubicBezTo>
                      <a:pt x="36970" y="4925"/>
                      <a:pt x="36764" y="4927"/>
                      <a:pt x="36557" y="4931"/>
                    </a:cubicBezTo>
                    <a:lnTo>
                      <a:pt x="34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46255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instorming Mind Maps by Slidesgo">
  <a:themeElements>
    <a:clrScheme name="Simple Light">
      <a:dk1>
        <a:srgbClr val="29295F"/>
      </a:dk1>
      <a:lt1>
        <a:srgbClr val="FFF3D8"/>
      </a:lt1>
      <a:dk2>
        <a:srgbClr val="FFDBD7"/>
      </a:dk2>
      <a:lt2>
        <a:srgbClr val="FFB8B1"/>
      </a:lt2>
      <a:accent1>
        <a:srgbClr val="EAD6F2"/>
      </a:accent1>
      <a:accent2>
        <a:srgbClr val="CCABDA"/>
      </a:accent2>
      <a:accent3>
        <a:srgbClr val="FFDD95"/>
      </a:accent3>
      <a:accent4>
        <a:srgbClr val="D0E6A5"/>
      </a:accent4>
      <a:accent5>
        <a:srgbClr val="A7DED1"/>
      </a:accent5>
      <a:accent6>
        <a:srgbClr val="E0E8CF"/>
      </a:accent6>
      <a:hlink>
        <a:srgbClr val="2929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570</Words>
  <Application>Microsoft Office PowerPoint</Application>
  <PresentationFormat>On-screen Show (16:9)</PresentationFormat>
  <Paragraphs>58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Kanit</vt:lpstr>
      <vt:lpstr>Arial</vt:lpstr>
      <vt:lpstr>Wingdings</vt:lpstr>
      <vt:lpstr>Nunito</vt:lpstr>
      <vt:lpstr>Roboto Condensed Light</vt:lpstr>
      <vt:lpstr>Brainstorming Mind Maps by Slidesgo</vt:lpstr>
      <vt:lpstr>INTERNET OF THINGS Design Methodology</vt:lpstr>
      <vt:lpstr>STEP BY STEP</vt:lpstr>
      <vt:lpstr>Steps 1: Purpose &amp; Requirements Specification</vt:lpstr>
      <vt:lpstr>Steps 1: Purpose &amp; Requirements Specification</vt:lpstr>
      <vt:lpstr>Steps 1: Purpose &amp; Requirements Specification</vt:lpstr>
      <vt:lpstr>Steps 2: Process Specification</vt:lpstr>
      <vt:lpstr>Steps 3: Domain Model Specification</vt:lpstr>
      <vt:lpstr>Steps 3: Domain Model Specification</vt:lpstr>
      <vt:lpstr>Steps 4: Information Model Specification</vt:lpstr>
      <vt:lpstr>Steps 4: Information Model Specification</vt:lpstr>
      <vt:lpstr>Steps 5: Service Specifications</vt:lpstr>
      <vt:lpstr>Steps 5: Service Specifications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Design Methodology</dc:title>
  <cp:lastModifiedBy>RadheRadhe</cp:lastModifiedBy>
  <cp:revision>28</cp:revision>
  <dcterms:modified xsi:type="dcterms:W3CDTF">2022-02-16T11:38:24Z</dcterms:modified>
</cp:coreProperties>
</file>