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46E44-F9CE-4CE1-B759-08074121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528917"/>
            <a:ext cx="5665694" cy="54795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938AE0-0555-49BE-8117-5A8B67836145}"/>
              </a:ext>
            </a:extLst>
          </p:cNvPr>
          <p:cNvSpPr/>
          <p:nvPr/>
        </p:nvSpPr>
        <p:spPr>
          <a:xfrm>
            <a:off x="6436658" y="528917"/>
            <a:ext cx="5531223" cy="61049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DA70C-7A4D-495E-8269-83619AC9A43B}"/>
              </a:ext>
            </a:extLst>
          </p:cNvPr>
          <p:cNvSpPr/>
          <p:nvPr/>
        </p:nvSpPr>
        <p:spPr>
          <a:xfrm>
            <a:off x="6436658" y="528917"/>
            <a:ext cx="5531223" cy="5447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77BFD-64ED-4201-A6C0-C385095066FD}"/>
              </a:ext>
            </a:extLst>
          </p:cNvPr>
          <p:cNvSpPr/>
          <p:nvPr/>
        </p:nvSpPr>
        <p:spPr>
          <a:xfrm>
            <a:off x="6436658" y="1073620"/>
            <a:ext cx="5531223" cy="160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135BFA-FF72-4FD5-A02B-11A9E073C38F}"/>
              </a:ext>
            </a:extLst>
          </p:cNvPr>
          <p:cNvSpPr/>
          <p:nvPr/>
        </p:nvSpPr>
        <p:spPr>
          <a:xfrm>
            <a:off x="932328" y="1053350"/>
            <a:ext cx="10488706" cy="5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74622-9FDC-4F8B-B9F5-D76CB0729068}"/>
              </a:ext>
            </a:extLst>
          </p:cNvPr>
          <p:cNvSpPr/>
          <p:nvPr/>
        </p:nvSpPr>
        <p:spPr>
          <a:xfrm>
            <a:off x="932328" y="1053350"/>
            <a:ext cx="1828799" cy="5647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Left-nav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DF42B-6F01-4FC6-AB34-5D0F7C29ECDB}"/>
              </a:ext>
            </a:extLst>
          </p:cNvPr>
          <p:cNvSpPr/>
          <p:nvPr/>
        </p:nvSpPr>
        <p:spPr>
          <a:xfrm>
            <a:off x="2761127" y="1053349"/>
            <a:ext cx="6831108" cy="564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Center-nav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5F4E9-E908-461F-BBE8-2931E739A93F}"/>
              </a:ext>
            </a:extLst>
          </p:cNvPr>
          <p:cNvSpPr/>
          <p:nvPr/>
        </p:nvSpPr>
        <p:spPr>
          <a:xfrm>
            <a:off x="9592235" y="1053352"/>
            <a:ext cx="1828799" cy="5647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Right-nav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5EF6E-DDC4-4B5C-B1ED-653605054E0C}"/>
              </a:ext>
            </a:extLst>
          </p:cNvPr>
          <p:cNvSpPr txBox="1"/>
          <p:nvPr/>
        </p:nvSpPr>
        <p:spPr>
          <a:xfrm>
            <a:off x="932328" y="18019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3D873-E87D-4460-87AC-25990EB1F41B}"/>
              </a:ext>
            </a:extLst>
          </p:cNvPr>
          <p:cNvSpPr txBox="1"/>
          <p:nvPr/>
        </p:nvSpPr>
        <p:spPr>
          <a:xfrm>
            <a:off x="9592235" y="18019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7DE04-1930-4C7E-AFA9-E932ED248A71}"/>
              </a:ext>
            </a:extLst>
          </p:cNvPr>
          <p:cNvSpPr txBox="1"/>
          <p:nvPr/>
        </p:nvSpPr>
        <p:spPr>
          <a:xfrm>
            <a:off x="2761127" y="1754376"/>
            <a:ext cx="68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7AFEF-8400-41E4-9053-B196E5036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01"/>
          <a:stretch/>
        </p:blipFill>
        <p:spPr>
          <a:xfrm>
            <a:off x="1012937" y="526774"/>
            <a:ext cx="10128738" cy="369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09736-A96F-466D-8487-45EC751835FB}"/>
              </a:ext>
            </a:extLst>
          </p:cNvPr>
          <p:cNvSpPr txBox="1"/>
          <p:nvPr/>
        </p:nvSpPr>
        <p:spPr>
          <a:xfrm>
            <a:off x="844625" y="2122818"/>
            <a:ext cx="20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E372B-D555-4369-8DD9-02B63DD7D402}"/>
              </a:ext>
            </a:extLst>
          </p:cNvPr>
          <p:cNvSpPr/>
          <p:nvPr/>
        </p:nvSpPr>
        <p:spPr>
          <a:xfrm>
            <a:off x="5494020" y="2675926"/>
            <a:ext cx="5747030" cy="211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E8C0A-6344-4432-8085-1B50BC3B466E}"/>
              </a:ext>
            </a:extLst>
          </p:cNvPr>
          <p:cNvSpPr txBox="1"/>
          <p:nvPr/>
        </p:nvSpPr>
        <p:spPr>
          <a:xfrm>
            <a:off x="10416332" y="5113005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4836F-F484-4353-A693-C505251AD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0" t="11147" r="24422" b="59403"/>
          <a:stretch/>
        </p:blipFill>
        <p:spPr>
          <a:xfrm>
            <a:off x="90317" y="2996841"/>
            <a:ext cx="5341620" cy="13106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87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E1607C-9E32-4133-B9BA-AD9CC64A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7" t="41281" r="24047"/>
          <a:stretch/>
        </p:blipFill>
        <p:spPr>
          <a:xfrm>
            <a:off x="373380" y="2175694"/>
            <a:ext cx="5326380" cy="2613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216406-A38C-4A49-BFEA-B6E02925AADF}"/>
              </a:ext>
            </a:extLst>
          </p:cNvPr>
          <p:cNvSpPr/>
          <p:nvPr/>
        </p:nvSpPr>
        <p:spPr>
          <a:xfrm>
            <a:off x="5913120" y="1783079"/>
            <a:ext cx="6179820" cy="33985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00CDD-0432-46F2-B4FC-45BC6424BFF9}"/>
              </a:ext>
            </a:extLst>
          </p:cNvPr>
          <p:cNvSpPr/>
          <p:nvPr/>
        </p:nvSpPr>
        <p:spPr>
          <a:xfrm>
            <a:off x="5913120" y="1783078"/>
            <a:ext cx="1363980" cy="33985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B2328-D4EC-4B02-A472-50652B96BF80}"/>
              </a:ext>
            </a:extLst>
          </p:cNvPr>
          <p:cNvSpPr txBox="1"/>
          <p:nvPr/>
        </p:nvSpPr>
        <p:spPr>
          <a:xfrm>
            <a:off x="6141720" y="529590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7700-DB14-43DB-80D7-BB79345F9B68}"/>
              </a:ext>
            </a:extLst>
          </p:cNvPr>
          <p:cNvSpPr txBox="1"/>
          <p:nvPr/>
        </p:nvSpPr>
        <p:spPr>
          <a:xfrm>
            <a:off x="9387840" y="529590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EC4C9-79C7-42BC-86CD-1980E70AF53F}"/>
              </a:ext>
            </a:extLst>
          </p:cNvPr>
          <p:cNvSpPr/>
          <p:nvPr/>
        </p:nvSpPr>
        <p:spPr>
          <a:xfrm>
            <a:off x="373380" y="2175694"/>
            <a:ext cx="1112520" cy="2613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DD094-D945-493E-A22E-49092EED8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5" t="41281" r="24048"/>
          <a:stretch/>
        </p:blipFill>
        <p:spPr>
          <a:xfrm>
            <a:off x="365760" y="2350954"/>
            <a:ext cx="4221480" cy="2613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B5378-8F9E-4349-9657-A7F71A108FD8}"/>
              </a:ext>
            </a:extLst>
          </p:cNvPr>
          <p:cNvSpPr/>
          <p:nvPr/>
        </p:nvSpPr>
        <p:spPr>
          <a:xfrm>
            <a:off x="6096000" y="1760220"/>
            <a:ext cx="551688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50CAC-272B-4AA0-B16A-75E2C2167A05}"/>
              </a:ext>
            </a:extLst>
          </p:cNvPr>
          <p:cNvSpPr/>
          <p:nvPr/>
        </p:nvSpPr>
        <p:spPr>
          <a:xfrm>
            <a:off x="6096000" y="2400300"/>
            <a:ext cx="5516880" cy="3505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F6330-5E24-4507-B358-D9FB7C41AB6E}"/>
              </a:ext>
            </a:extLst>
          </p:cNvPr>
          <p:cNvSpPr txBox="1"/>
          <p:nvPr/>
        </p:nvSpPr>
        <p:spPr>
          <a:xfrm flipH="1">
            <a:off x="5189219" y="1895594"/>
            <a:ext cx="10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67672-5EB4-4BC2-86B2-B5853B2C96FC}"/>
              </a:ext>
            </a:extLst>
          </p:cNvPr>
          <p:cNvSpPr txBox="1"/>
          <p:nvPr/>
        </p:nvSpPr>
        <p:spPr>
          <a:xfrm flipH="1">
            <a:off x="5189219" y="4240769"/>
            <a:ext cx="10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</p:spTree>
    <p:extLst>
      <p:ext uri="{BB962C8B-B14F-4D97-AF65-F5344CB8AC3E}">
        <p14:creationId xmlns:p14="http://schemas.microsoft.com/office/powerpoint/2010/main" val="38315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3044F-1D9D-42F4-AB0B-F4467467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5" t="41281" r="24048" b="35219"/>
          <a:stretch/>
        </p:blipFill>
        <p:spPr>
          <a:xfrm>
            <a:off x="325119" y="1995354"/>
            <a:ext cx="4966497" cy="1230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B27BD0-65CF-4116-8BC1-19286EB08F99}"/>
              </a:ext>
            </a:extLst>
          </p:cNvPr>
          <p:cNvSpPr/>
          <p:nvPr/>
        </p:nvSpPr>
        <p:spPr>
          <a:xfrm>
            <a:off x="426720" y="2082800"/>
            <a:ext cx="416560" cy="4064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2F937-606B-447E-941A-680B97B031B1}"/>
              </a:ext>
            </a:extLst>
          </p:cNvPr>
          <p:cNvSpPr/>
          <p:nvPr/>
        </p:nvSpPr>
        <p:spPr>
          <a:xfrm>
            <a:off x="914400" y="2082800"/>
            <a:ext cx="429768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A6715-DE15-4547-9573-3FF275926751}"/>
              </a:ext>
            </a:extLst>
          </p:cNvPr>
          <p:cNvSpPr/>
          <p:nvPr/>
        </p:nvSpPr>
        <p:spPr>
          <a:xfrm>
            <a:off x="5963920" y="1879600"/>
            <a:ext cx="605536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 Post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0C428-CC24-42C7-9C03-EB638E17E264}"/>
              </a:ext>
            </a:extLst>
          </p:cNvPr>
          <p:cNvSpPr/>
          <p:nvPr/>
        </p:nvSpPr>
        <p:spPr>
          <a:xfrm>
            <a:off x="5963920" y="1879600"/>
            <a:ext cx="1178560" cy="660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73FCB2-A69C-42A7-8FE4-D6CB8AFF223C}"/>
              </a:ext>
            </a:extLst>
          </p:cNvPr>
          <p:cNvSpPr/>
          <p:nvPr/>
        </p:nvSpPr>
        <p:spPr>
          <a:xfrm>
            <a:off x="5963920" y="3002280"/>
            <a:ext cx="6055360" cy="660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A0F39-B965-4962-8624-E6A4EAB307C8}"/>
              </a:ext>
            </a:extLst>
          </p:cNvPr>
          <p:cNvSpPr/>
          <p:nvPr/>
        </p:nvSpPr>
        <p:spPr>
          <a:xfrm>
            <a:off x="426720" y="2641600"/>
            <a:ext cx="4785360" cy="5080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Tong Vorak</cp:lastModifiedBy>
  <cp:revision>2</cp:revision>
  <dcterms:created xsi:type="dcterms:W3CDTF">2024-08-04T11:27:57Z</dcterms:created>
  <dcterms:modified xsi:type="dcterms:W3CDTF">2024-11-14T08:11:17Z</dcterms:modified>
</cp:coreProperties>
</file>