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7" r:id="rId7"/>
    <p:sldId id="285" r:id="rId8"/>
    <p:sldId id="289" r:id="rId9"/>
    <p:sldId id="291" r:id="rId10"/>
    <p:sldId id="290" r:id="rId11"/>
    <p:sldId id="292" r:id="rId12"/>
    <p:sldId id="293" r:id="rId13"/>
    <p:sldId id="294" r:id="rId14"/>
    <p:sldId id="28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284814" y="750651"/>
            <a:ext cx="8520600" cy="197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5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EMPLOYEE MANAGEMENT SYSTEM (EMS)</a:t>
            </a:r>
            <a:endParaRPr lang="en-US" sz="50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5764" y="3408493"/>
            <a:ext cx="163576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sz="1500" dirty="0">
                <a:solidFill>
                  <a:srgbClr val="0033CC"/>
                </a:solidFill>
              </a:rPr>
              <a:t> </a:t>
            </a:r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1500" dirty="0">
                <a:solidFill>
                  <a:srgbClr val="0033CC"/>
                </a:solidFill>
              </a:rPr>
              <a:t> </a:t>
            </a:r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5763" y="3803378"/>
            <a:ext cx="15924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 Name  :</a:t>
            </a:r>
            <a:endParaRPr lang="en-US" sz="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764" y="4192073"/>
            <a:ext cx="15906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                   :</a:t>
            </a:r>
            <a:endParaRPr lang="en-US" sz="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250" y="3411743"/>
            <a:ext cx="12593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</a:t>
            </a:r>
            <a:r>
              <a:rPr lang="en-US" sz="1500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HAK</a:t>
            </a:r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Virak</a:t>
            </a:r>
            <a:endParaRPr lang="en-US" sz="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8250" y="3806629"/>
            <a:ext cx="11760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UN </a:t>
            </a:r>
            <a:r>
              <a:rPr lang="en-US" sz="1500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Virak</a:t>
            </a:r>
            <a:endParaRPr lang="en-US" sz="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28250" y="4192072"/>
            <a:ext cx="35051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 SD 14 Sun (IT Academy STEP Cambodia)</a:t>
            </a:r>
            <a:endParaRPr lang="en-US" sz="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74965" y="427095"/>
            <a:ext cx="8520600" cy="10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Testing and deploying</a:t>
            </a:r>
            <a:b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71;p3"/>
          <p:cNvSpPr txBox="1">
            <a:spLocks noGrp="1"/>
          </p:cNvSpPr>
          <p:nvPr>
            <p:ph type="body" idx="1"/>
          </p:nvPr>
        </p:nvSpPr>
        <p:spPr>
          <a:xfrm>
            <a:off x="690281" y="1268369"/>
            <a:ext cx="7763437" cy="52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3300"/>
                </a:solidFill>
              </a:rPr>
              <a:t>Unit Testing</a:t>
            </a:r>
            <a:endParaRPr lang="en-US" sz="20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74965" y="427095"/>
            <a:ext cx="7763437" cy="10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Upkeep and Maintenance</a:t>
            </a:r>
            <a:b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94" y="606390"/>
            <a:ext cx="4098935" cy="572700"/>
          </a:xfrm>
        </p:spPr>
        <p:txBody>
          <a:bodyPr/>
          <a:lstStyle/>
          <a:p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798810" y="857401"/>
            <a:ext cx="72513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five phases of software development</a:t>
            </a:r>
            <a:endParaRPr sz="2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123535" y="1304595"/>
            <a:ext cx="6601878" cy="338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Font typeface="Arial" panose="020B0604020202020204"/>
              <a:buAutoNum type="arabicPeriod"/>
            </a:pPr>
            <a:r>
              <a:rPr lang="en-US" dirty="0"/>
              <a:t>Specify the problem and analysis the requirements</a:t>
            </a:r>
            <a:endParaRPr lang="en-US" dirty="0"/>
          </a:p>
          <a:p>
            <a:pPr lvl="0">
              <a:lnSpc>
                <a:spcPct val="200000"/>
              </a:lnSpc>
              <a:buFont typeface="Arial" panose="020B0604020202020204"/>
              <a:buAutoNum type="arabicPeriod"/>
            </a:pPr>
            <a:r>
              <a:rPr lang="en-US" dirty="0"/>
              <a:t>Design the solution (logical and physical design)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/>
              <a:buAutoNum type="arabicPeriod"/>
            </a:pPr>
            <a:r>
              <a:rPr lang="en-US" dirty="0"/>
              <a:t>Coding and Debugging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/>
              <a:buAutoNum type="arabicPeriod"/>
            </a:pPr>
            <a:r>
              <a:rPr lang="en-US" dirty="0"/>
              <a:t>Testing and deploying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/>
              <a:buAutoNum type="arabicPeriod"/>
            </a:pPr>
            <a:r>
              <a:rPr lang="en-US" dirty="0"/>
              <a:t>Upkeep and Maintenance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74965" y="427095"/>
            <a:ext cx="8520600" cy="10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Employee Management System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699244" y="1236511"/>
            <a:ext cx="7763437" cy="317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GB" sz="2000" b="1" dirty="0">
                <a:solidFill>
                  <a:srgbClr val="FF3300"/>
                </a:solidFill>
              </a:rPr>
              <a:t>Description</a:t>
            </a:r>
            <a:endParaRPr lang="en-GB" sz="2000" b="1" dirty="0">
              <a:solidFill>
                <a:srgbClr val="FF3300"/>
              </a:solidFill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dirty="0"/>
              <a:t>Employee Management System is based on a concept to store and generate all the records of the employees. This program is considered as a simple app of employees in an office, an organization where the user can store employees record easily as it is not time-consuming. Here at first, the user has to pass through login system to get access then he/she can add employee’s data, view list of employees, modify, sort and remove employee details. </a:t>
            </a:r>
            <a:endParaRPr lang="en-US" dirty="0"/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build="p"/>
      <p:bldP spid="71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74965" y="427095"/>
            <a:ext cx="8520600" cy="10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Employee Management System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699244" y="1156500"/>
            <a:ext cx="7763437" cy="67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3300"/>
                </a:solidFill>
              </a:rPr>
              <a:t>Functional Requirements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159510" y="1595120"/>
            <a:ext cx="7303135" cy="2943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 panose="020B0604020202020204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Login system</a:t>
            </a:r>
            <a:endParaRPr lang="en-US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 records</a:t>
            </a:r>
            <a:endParaRPr lang="en-US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List / View records</a:t>
            </a:r>
            <a:endParaRPr lang="en-US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Search record</a:t>
            </a:r>
            <a:endParaRPr lang="en-US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Sort records</a:t>
            </a:r>
            <a:endParaRPr lang="en-US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Modify / Edit records</a:t>
            </a:r>
            <a:endParaRPr lang="en-US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Delete / Remove records</a:t>
            </a:r>
            <a:endParaRPr lang="en-US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View All Employees</a:t>
            </a:r>
            <a:endParaRPr lang="en-US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Exit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build="p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74965" y="427095"/>
            <a:ext cx="8520600" cy="10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Design the solution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1205161" y="1452282"/>
            <a:ext cx="7673790" cy="173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Logical design</a:t>
            </a:r>
            <a:endParaRPr lang="en-US" sz="2000" dirty="0"/>
          </a:p>
          <a:p>
            <a:pPr lvl="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Physical design</a:t>
            </a:r>
            <a:endParaRPr lang="en-US" sz="2000" dirty="0"/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Logical Design Classes Diagram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959610" y="3130550"/>
            <a:ext cx="0" cy="6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" idx="2"/>
          </p:cNvCxnSpPr>
          <p:nvPr/>
        </p:nvCxnSpPr>
        <p:spPr>
          <a:xfrm flipH="1">
            <a:off x="5483225" y="2727325"/>
            <a:ext cx="899795" cy="59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12460" y="1478915"/>
            <a:ext cx="1340485" cy="124841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7585" y="3331210"/>
            <a:ext cx="1325245" cy="130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70" y="3331210"/>
            <a:ext cx="1301750" cy="129984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6383020" y="2727325"/>
            <a:ext cx="860425" cy="59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5245735" y="2103120"/>
            <a:ext cx="466725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985" y="1499235"/>
            <a:ext cx="1301750" cy="1228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785" y="1499235"/>
            <a:ext cx="1437640" cy="1654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785" y="3766820"/>
            <a:ext cx="1437640" cy="86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Physical Design User Interface 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71;p3"/>
          <p:cNvSpPr txBox="1">
            <a:spLocks noGrp="1"/>
          </p:cNvSpPr>
          <p:nvPr>
            <p:ph sz="half" idx="2"/>
          </p:nvPr>
        </p:nvSpPr>
        <p:spPr>
          <a:xfrm>
            <a:off x="822960" y="1193800"/>
            <a:ext cx="3703320" cy="62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GB" sz="2000" b="1" dirty="0">
                <a:solidFill>
                  <a:srgbClr val="FF3300"/>
                </a:solidFill>
              </a:rPr>
              <a:t> </a:t>
            </a:r>
            <a:r>
              <a:rPr lang="en-GB" sz="2000" b="1" dirty="0">
                <a:solidFill>
                  <a:srgbClr val="FF3300"/>
                </a:solidFill>
              </a:rPr>
              <a:t>User Manager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1858" t="5872" r="65321" b="56697"/>
          <a:stretch>
            <a:fillRect/>
          </a:stretch>
        </p:blipFill>
        <p:spPr>
          <a:xfrm>
            <a:off x="897587" y="1931230"/>
            <a:ext cx="3567677" cy="249119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rcRect l="171" t="3994" r="21862" b="7439"/>
          <a:stretch>
            <a:fillRect/>
          </a:stretch>
        </p:blipFill>
        <p:spPr>
          <a:xfrm>
            <a:off x="4787900" y="1931035"/>
            <a:ext cx="3578860" cy="247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" grpId="0" build="p"/>
      <p:bldP spid="8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Physical Design User Interface </a:t>
            </a: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71;p3"/>
          <p:cNvSpPr txBox="1">
            <a:spLocks noGrp="1"/>
          </p:cNvSpPr>
          <p:nvPr>
            <p:ph sz="half" idx="2"/>
          </p:nvPr>
        </p:nvSpPr>
        <p:spPr>
          <a:xfrm>
            <a:off x="937260" y="1171575"/>
            <a:ext cx="370332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GB" sz="2000" b="1" dirty="0">
                <a:solidFill>
                  <a:srgbClr val="FF3300"/>
                </a:solidFill>
              </a:rPr>
              <a:t> </a:t>
            </a:r>
            <a:r>
              <a:rPr lang="en-GB" sz="2000" b="1" dirty="0">
                <a:solidFill>
                  <a:srgbClr val="FF3300"/>
                </a:solidFill>
              </a:rPr>
              <a:t>User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/>
          <a:srcRect l="7358" t="15290" r="59886" b="45566"/>
          <a:stretch>
            <a:fillRect/>
          </a:stretch>
        </p:blipFill>
        <p:spPr>
          <a:xfrm>
            <a:off x="934423" y="1936945"/>
            <a:ext cx="3706189" cy="2491192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2"/>
          <a:srcRect l="613" t="3994" r="21770" b="18872"/>
          <a:stretch>
            <a:fillRect/>
          </a:stretch>
        </p:blipFill>
        <p:spPr>
          <a:xfrm>
            <a:off x="4846955" y="1936750"/>
            <a:ext cx="3489325" cy="2491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" grpId="0" build="p"/>
      <p:bldP spid="8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674965" y="427095"/>
            <a:ext cx="8520600" cy="10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Coding and Debugging</a:t>
            </a:r>
            <a:b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7B7B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71;p3"/>
          <p:cNvSpPr txBox="1">
            <a:spLocks noGrp="1"/>
          </p:cNvSpPr>
          <p:nvPr>
            <p:ph type="body" idx="1"/>
          </p:nvPr>
        </p:nvSpPr>
        <p:spPr>
          <a:xfrm>
            <a:off x="690281" y="1268369"/>
            <a:ext cx="7763437" cy="52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FF3300"/>
                </a:solidFill>
              </a:rPr>
              <a:t>OOP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1315</Words>
  <Application>WPS Presentation</Application>
  <PresentationFormat>On-screen Show (16:9)</PresentationFormat>
  <Paragraphs>68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Arial</vt:lpstr>
      <vt:lpstr>Britannic Bold</vt:lpstr>
      <vt:lpstr>lt_regular</vt:lpstr>
      <vt:lpstr>PhnomPenh OT</vt:lpstr>
      <vt:lpstr>Microsoft YaHei</vt:lpstr>
      <vt:lpstr>Arial Unicode MS</vt:lpstr>
      <vt:lpstr>Calibri Light</vt:lpstr>
      <vt:lpstr>Retrospect</vt:lpstr>
      <vt:lpstr>EMPLOYEE MANAGEMENT SYSTEM (EMS)</vt:lpstr>
      <vt:lpstr>There are five phases of software development</vt:lpstr>
      <vt:lpstr>1. Employee Management System</vt:lpstr>
      <vt:lpstr>1. Employee Management System</vt:lpstr>
      <vt:lpstr>2. Design the solution</vt:lpstr>
      <vt:lpstr>2.1 Logical Design Classes Diagram</vt:lpstr>
      <vt:lpstr>2.2 Physical Design User Interface </vt:lpstr>
      <vt:lpstr>2.2 Physical Design User Interface </vt:lpstr>
      <vt:lpstr>3. Coding and Debugging </vt:lpstr>
      <vt:lpstr>4. Testing and deploying </vt:lpstr>
      <vt:lpstr>5. Upkeep and Maintenance 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User</cp:lastModifiedBy>
  <cp:revision>94</cp:revision>
  <dcterms:created xsi:type="dcterms:W3CDTF">2023-02-05T03:08:00Z</dcterms:created>
  <dcterms:modified xsi:type="dcterms:W3CDTF">2023-03-12T07:36:18Z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E9E3065AD0D844F8A84A6F74F7CB1383</vt:lpwstr>
  </property>
  <property fmtid="{D5CDD505-2E9C-101B-9397-08002B2CF9AE}" pid="3" name="KSOProductBuildVer">
    <vt:lpwstr>1033-11.2.0.11219</vt:lpwstr>
  </property>
</Properties>
</file>