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6621-3EFE-42FA-87E4-6922D1ED77A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06388-8F35-4D4F-B6C6-740A7FD1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21346" y="1981426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2FC4EF-FF12-4B13-AF8C-941864594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91461"/>
          <a:stretch/>
        </p:blipFill>
        <p:spPr>
          <a:xfrm>
            <a:off x="0" y="2356587"/>
            <a:ext cx="8778447" cy="27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337F1A-D8F2-4C48-9EC4-A8DD8E48265F}"/>
              </a:ext>
            </a:extLst>
          </p:cNvPr>
          <p:cNvSpPr/>
          <p:nvPr/>
        </p:nvSpPr>
        <p:spPr>
          <a:xfrm>
            <a:off x="0" y="2348295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41111-C05F-4CBD-AC48-313898DD403D}"/>
              </a:ext>
            </a:extLst>
          </p:cNvPr>
          <p:cNvSpPr/>
          <p:nvPr/>
        </p:nvSpPr>
        <p:spPr>
          <a:xfrm flipH="1">
            <a:off x="8037975" y="2348294"/>
            <a:ext cx="740472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CEE1DC-D3E4-409D-B73C-D310612EE0CB}"/>
              </a:ext>
            </a:extLst>
          </p:cNvPr>
          <p:cNvCxnSpPr>
            <a:cxnSpLocks/>
          </p:cNvCxnSpPr>
          <p:nvPr/>
        </p:nvCxnSpPr>
        <p:spPr>
          <a:xfrm>
            <a:off x="0" y="2819400"/>
            <a:ext cx="804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945878-6C66-48E6-9A42-8C4B4DAF8EBB}"/>
              </a:ext>
            </a:extLst>
          </p:cNvPr>
          <p:cNvCxnSpPr>
            <a:cxnSpLocks/>
          </p:cNvCxnSpPr>
          <p:nvPr/>
        </p:nvCxnSpPr>
        <p:spPr>
          <a:xfrm flipH="1">
            <a:off x="0" y="2819400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F8D12A-3BB7-4CD9-9C8C-3F4C7F4557EC}"/>
              </a:ext>
            </a:extLst>
          </p:cNvPr>
          <p:cNvCxnSpPr>
            <a:cxnSpLocks/>
          </p:cNvCxnSpPr>
          <p:nvPr/>
        </p:nvCxnSpPr>
        <p:spPr>
          <a:xfrm>
            <a:off x="8037975" y="2819400"/>
            <a:ext cx="78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D9A1A5-6E51-4A8B-A7FC-8AFBFCC9DF73}"/>
              </a:ext>
            </a:extLst>
          </p:cNvPr>
          <p:cNvCxnSpPr>
            <a:cxnSpLocks/>
          </p:cNvCxnSpPr>
          <p:nvPr/>
        </p:nvCxnSpPr>
        <p:spPr>
          <a:xfrm flipH="1">
            <a:off x="8044902" y="2819400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C22BE7-1E35-4538-83E4-645D798D0989}"/>
              </a:ext>
            </a:extLst>
          </p:cNvPr>
          <p:cNvSpPr txBox="1"/>
          <p:nvPr/>
        </p:nvSpPr>
        <p:spPr>
          <a:xfrm>
            <a:off x="3620669" y="2819400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4705A-003C-46CD-94B5-C6A93EC5F443}"/>
              </a:ext>
            </a:extLst>
          </p:cNvPr>
          <p:cNvSpPr txBox="1"/>
          <p:nvPr/>
        </p:nvSpPr>
        <p:spPr>
          <a:xfrm>
            <a:off x="8006429" y="2843432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E40D4-1508-403C-AF9D-D24ACC30B7CF}"/>
              </a:ext>
            </a:extLst>
          </p:cNvPr>
          <p:cNvSpPr txBox="1"/>
          <p:nvPr/>
        </p:nvSpPr>
        <p:spPr>
          <a:xfrm>
            <a:off x="3557964" y="3212764"/>
            <a:ext cx="9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Nav-left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0A8FF-85EB-41EC-9181-576D40318E9E}"/>
              </a:ext>
            </a:extLst>
          </p:cNvPr>
          <p:cNvSpPr txBox="1"/>
          <p:nvPr/>
        </p:nvSpPr>
        <p:spPr>
          <a:xfrm>
            <a:off x="7943724" y="3188732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Nav-right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D1FF6-C88D-4D10-8138-6DC2B4A973A5}"/>
              </a:ext>
            </a:extLst>
          </p:cNvPr>
          <p:cNvSpPr txBox="1"/>
          <p:nvPr/>
        </p:nvSpPr>
        <p:spPr>
          <a:xfrm>
            <a:off x="1036797" y="3673887"/>
            <a:ext cx="23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Flex-direction : row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C9FE8-CA6F-4746-B71E-42B05C946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255" b="82458"/>
          <a:stretch/>
        </p:blipFill>
        <p:spPr>
          <a:xfrm>
            <a:off x="0" y="1632031"/>
            <a:ext cx="8764310" cy="300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FAFE2B-68CC-4C4B-B37A-8598330FF2F6}"/>
              </a:ext>
            </a:extLst>
          </p:cNvPr>
          <p:cNvSpPr/>
          <p:nvPr/>
        </p:nvSpPr>
        <p:spPr>
          <a:xfrm>
            <a:off x="0" y="1639668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964B97-ED3F-4CE0-BD41-BE75C926EBDB}"/>
              </a:ext>
            </a:extLst>
          </p:cNvPr>
          <p:cNvCxnSpPr>
            <a:cxnSpLocks/>
          </p:cNvCxnSpPr>
          <p:nvPr/>
        </p:nvCxnSpPr>
        <p:spPr>
          <a:xfrm flipH="1">
            <a:off x="0" y="2156605"/>
            <a:ext cx="8736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C59377-D4D8-48B5-9190-9FD0CA8E61A5}"/>
              </a:ext>
            </a:extLst>
          </p:cNvPr>
          <p:cNvSpPr txBox="1"/>
          <p:nvPr/>
        </p:nvSpPr>
        <p:spPr>
          <a:xfrm>
            <a:off x="3988585" y="2156605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11393-B280-4201-BB9A-DC5E89C7EF09}"/>
              </a:ext>
            </a:extLst>
          </p:cNvPr>
          <p:cNvSpPr txBox="1"/>
          <p:nvPr/>
        </p:nvSpPr>
        <p:spPr>
          <a:xfrm>
            <a:off x="3740282" y="250956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Header-bar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8090C-32F9-42F6-86E4-0D0300B9CE58}"/>
              </a:ext>
            </a:extLst>
          </p:cNvPr>
          <p:cNvSpPr txBox="1"/>
          <p:nvPr/>
        </p:nvSpPr>
        <p:spPr>
          <a:xfrm>
            <a:off x="594221" y="1032072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Flex-direction : row</a:t>
            </a:r>
          </a:p>
        </p:txBody>
      </p:sp>
    </p:spTree>
    <p:extLst>
      <p:ext uri="{BB962C8B-B14F-4D97-AF65-F5344CB8AC3E}">
        <p14:creationId xmlns:p14="http://schemas.microsoft.com/office/powerpoint/2010/main" val="26127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94D8A4-13AD-4273-A823-21880055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824"/>
          <a:stretch/>
        </p:blipFill>
        <p:spPr>
          <a:xfrm>
            <a:off x="0" y="1406236"/>
            <a:ext cx="8764310" cy="2727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AA4B77-3DE6-44FF-B705-CE217714AE66}"/>
              </a:ext>
            </a:extLst>
          </p:cNvPr>
          <p:cNvSpPr/>
          <p:nvPr/>
        </p:nvSpPr>
        <p:spPr>
          <a:xfrm>
            <a:off x="0" y="129242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133CDB-F863-4295-BBAA-934E589B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03037"/>
              </p:ext>
            </p:extLst>
          </p:nvPr>
        </p:nvGraphicFramePr>
        <p:xfrm>
          <a:off x="9077035" y="1292422"/>
          <a:ext cx="2747819" cy="284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819">
                  <a:extLst>
                    <a:ext uri="{9D8B030D-6E8A-4147-A177-3AD203B41FA5}">
                      <a16:colId xmlns:a16="http://schemas.microsoft.com/office/drawing/2014/main" val="659665381"/>
                    </a:ext>
                  </a:extLst>
                </a:gridCol>
              </a:tblGrid>
              <a:tr h="2841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Main-content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7736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4901220-ADDD-4869-82C7-7CCD35FE9BCE}"/>
              </a:ext>
            </a:extLst>
          </p:cNvPr>
          <p:cNvSpPr/>
          <p:nvPr/>
        </p:nvSpPr>
        <p:spPr>
          <a:xfrm>
            <a:off x="8923638" y="1167731"/>
            <a:ext cx="3067471" cy="3071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7B4F-0A81-4449-8A6D-CE20C9C93F11}"/>
              </a:ext>
            </a:extLst>
          </p:cNvPr>
          <p:cNvCxnSpPr/>
          <p:nvPr/>
        </p:nvCxnSpPr>
        <p:spPr>
          <a:xfrm>
            <a:off x="9088582" y="983673"/>
            <a:ext cx="26739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EC9BD5-1C75-4151-B2A8-FB25393BE3A8}"/>
              </a:ext>
            </a:extLst>
          </p:cNvPr>
          <p:cNvSpPr txBox="1"/>
          <p:nvPr/>
        </p:nvSpPr>
        <p:spPr>
          <a:xfrm>
            <a:off x="10037619" y="614341"/>
            <a:ext cx="1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353166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E418A5-1095-473D-AF1A-20F8A5C6A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824" r="83718" b="41423"/>
          <a:stretch/>
        </p:blipFill>
        <p:spPr>
          <a:xfrm>
            <a:off x="1165220" y="698582"/>
            <a:ext cx="3115689" cy="30249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C949E5-9A37-4EA7-8D1E-C46ACB80A933}"/>
              </a:ext>
            </a:extLst>
          </p:cNvPr>
          <p:cNvSpPr/>
          <p:nvPr/>
        </p:nvSpPr>
        <p:spPr>
          <a:xfrm>
            <a:off x="1165220" y="698582"/>
            <a:ext cx="3067471" cy="3071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5B682D-946F-48FD-9DCF-1B3310E2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25131"/>
              </p:ext>
            </p:extLst>
          </p:nvPr>
        </p:nvGraphicFramePr>
        <p:xfrm>
          <a:off x="4587631" y="863745"/>
          <a:ext cx="4064000" cy="285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5457186"/>
                    </a:ext>
                  </a:extLst>
                </a:gridCol>
              </a:tblGrid>
              <a:tr h="927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Content-head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92892"/>
                  </a:ext>
                </a:extLst>
              </a:tr>
              <a:tr h="1322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Content-info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862129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Content-option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79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0AC5F-7997-48C0-BCF6-982AA7FA1515}"/>
              </a:ext>
            </a:extLst>
          </p:cNvPr>
          <p:cNvCxnSpPr>
            <a:cxnSpLocks/>
          </p:cNvCxnSpPr>
          <p:nvPr/>
        </p:nvCxnSpPr>
        <p:spPr>
          <a:xfrm>
            <a:off x="8925169" y="797169"/>
            <a:ext cx="0" cy="992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638B0D-2DD7-4F48-804E-C9B55AA6330E}"/>
              </a:ext>
            </a:extLst>
          </p:cNvPr>
          <p:cNvCxnSpPr>
            <a:cxnSpLocks/>
          </p:cNvCxnSpPr>
          <p:nvPr/>
        </p:nvCxnSpPr>
        <p:spPr>
          <a:xfrm>
            <a:off x="8929076" y="1797358"/>
            <a:ext cx="0" cy="1297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A81282-C8F6-49D9-9FF4-824065936259}"/>
              </a:ext>
            </a:extLst>
          </p:cNvPr>
          <p:cNvCxnSpPr>
            <a:cxnSpLocks/>
          </p:cNvCxnSpPr>
          <p:nvPr/>
        </p:nvCxnSpPr>
        <p:spPr>
          <a:xfrm>
            <a:off x="8925169" y="3094892"/>
            <a:ext cx="0" cy="62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C913D2-37EF-4105-ACFC-4056559E060D}"/>
              </a:ext>
            </a:extLst>
          </p:cNvPr>
          <p:cNvSpPr txBox="1"/>
          <p:nvPr/>
        </p:nvSpPr>
        <p:spPr>
          <a:xfrm>
            <a:off x="9245599" y="1042349"/>
            <a:ext cx="8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84E07-BE50-45FD-80C4-AC69958A2E72}"/>
              </a:ext>
            </a:extLst>
          </p:cNvPr>
          <p:cNvSpPr txBox="1"/>
          <p:nvPr/>
        </p:nvSpPr>
        <p:spPr>
          <a:xfrm>
            <a:off x="9245599" y="3175589"/>
            <a:ext cx="8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CBD72-96F6-4019-BC9E-A8CEBEC8CD28}"/>
              </a:ext>
            </a:extLst>
          </p:cNvPr>
          <p:cNvSpPr txBox="1"/>
          <p:nvPr/>
        </p:nvSpPr>
        <p:spPr>
          <a:xfrm>
            <a:off x="9226059" y="2108969"/>
            <a:ext cx="8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56AC5-6AE9-46D2-B3AB-8938BECA93DA}"/>
              </a:ext>
            </a:extLst>
          </p:cNvPr>
          <p:cNvSpPr txBox="1"/>
          <p:nvPr/>
        </p:nvSpPr>
        <p:spPr>
          <a:xfrm>
            <a:off x="1165219" y="4250204"/>
            <a:ext cx="28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Flex-direction : column</a:t>
            </a:r>
          </a:p>
        </p:txBody>
      </p:sp>
    </p:spTree>
    <p:extLst>
      <p:ext uri="{BB962C8B-B14F-4D97-AF65-F5344CB8AC3E}">
        <p14:creationId xmlns:p14="http://schemas.microsoft.com/office/powerpoint/2010/main" val="96959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Panha Viraktitya</cp:lastModifiedBy>
  <cp:revision>2</cp:revision>
  <dcterms:created xsi:type="dcterms:W3CDTF">2024-08-04T11:27:57Z</dcterms:created>
  <dcterms:modified xsi:type="dcterms:W3CDTF">2024-11-10T16:28:15Z</dcterms:modified>
</cp:coreProperties>
</file>