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5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41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9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26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1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6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2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7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1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395C-01F4-4BF0-8D81-F6AC6772A8A4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DB5BD6-8271-4E3C-B745-EF55D31B3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9D34-DB18-4DB1-A27B-0711DF814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Subjective Answer Finder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9B4D9-9E8E-4C72-845D-564BBC62D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NLP based Information retrieval and summarization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D419E-08B4-48D6-8561-E7E5F6895FED}"/>
              </a:ext>
            </a:extLst>
          </p:cNvPr>
          <p:cNvSpPr txBox="1"/>
          <p:nvPr/>
        </p:nvSpPr>
        <p:spPr>
          <a:xfrm flipH="1">
            <a:off x="10226180" y="6054664"/>
            <a:ext cx="16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Viral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Doshi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0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C1F-E5CD-43CC-942D-ADF6B8E4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3" y="531831"/>
            <a:ext cx="9793258" cy="1280890"/>
          </a:xfrm>
        </p:spPr>
        <p:txBody>
          <a:bodyPr/>
          <a:lstStyle/>
          <a:p>
            <a:r>
              <a:rPr lang="en-US" dirty="0"/>
              <a:t>Calculating Paragraph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F29-E95A-46B7-9D9A-51F05941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92569"/>
          </a:xfrm>
        </p:spPr>
        <p:txBody>
          <a:bodyPr>
            <a:normAutofit/>
          </a:bodyPr>
          <a:lstStyle/>
          <a:p>
            <a:r>
              <a:rPr lang="en-US" dirty="0" err="1"/>
              <a:t>Paragraph_Content_Score</a:t>
            </a:r>
            <a:endParaRPr lang="en-US" dirty="0"/>
          </a:p>
          <a:p>
            <a:pPr lvl="1"/>
            <a:r>
              <a:rPr lang="en-US" dirty="0"/>
              <a:t>Using Cosine Similarity between paragraph vectors and Question Vectors to generate </a:t>
            </a:r>
            <a:r>
              <a:rPr lang="en-US" dirty="0" err="1"/>
              <a:t>paragraph_content_score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Content Scores are normalized between 0 - 1</a:t>
            </a:r>
          </a:p>
          <a:p>
            <a:pPr lvl="1"/>
            <a:endParaRPr lang="en-US" dirty="0"/>
          </a:p>
          <a:p>
            <a:r>
              <a:rPr lang="en-US" dirty="0" err="1"/>
              <a:t>Paragraph_Title_Score</a:t>
            </a:r>
            <a:endParaRPr lang="en-US" dirty="0"/>
          </a:p>
          <a:p>
            <a:pPr lvl="1"/>
            <a:r>
              <a:rPr lang="en-US" dirty="0"/>
              <a:t>Comparing the title with extracted keywords of the Question.</a:t>
            </a:r>
          </a:p>
          <a:p>
            <a:pPr lvl="1"/>
            <a:r>
              <a:rPr lang="en-US" dirty="0"/>
              <a:t>Title Scores are normalized between 0 – 1</a:t>
            </a:r>
          </a:p>
          <a:p>
            <a:endParaRPr lang="en-US" dirty="0"/>
          </a:p>
          <a:p>
            <a:r>
              <a:rPr lang="en-US" dirty="0"/>
              <a:t>Final Score</a:t>
            </a:r>
          </a:p>
          <a:p>
            <a:pPr lvl="1"/>
            <a:r>
              <a:rPr lang="en-US" dirty="0"/>
              <a:t>Sum of Content Score and Title Score to get Final Scores for each paragraph.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C1F-E5CD-43CC-942D-ADF6B8E4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3" y="531831"/>
            <a:ext cx="9793258" cy="1280890"/>
          </a:xfrm>
        </p:spPr>
        <p:txBody>
          <a:bodyPr/>
          <a:lstStyle/>
          <a:p>
            <a:r>
              <a:rPr lang="en-US" dirty="0"/>
              <a:t>Final Answer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F29-E95A-46B7-9D9A-51F05941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Paragraph with maximum Final Score</a:t>
            </a:r>
          </a:p>
          <a:p>
            <a:endParaRPr lang="en-US" dirty="0"/>
          </a:p>
          <a:p>
            <a:r>
              <a:rPr lang="en-US" dirty="0"/>
              <a:t>Choose a summarization method to summarize paragraph with highest Final Score</a:t>
            </a:r>
          </a:p>
          <a:p>
            <a:endParaRPr lang="en-US" dirty="0"/>
          </a:p>
          <a:p>
            <a:r>
              <a:rPr lang="en-US" dirty="0"/>
              <a:t>This is the required Final Answer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30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FA88-EF3D-4805-8E68-FA9FE692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5E87-E3FF-49B8-A1B6-F359EB97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used effectively for Information Retrieval purposes for obtaining relevant information from big text documents</a:t>
            </a:r>
          </a:p>
          <a:p>
            <a:endParaRPr lang="en-US" dirty="0"/>
          </a:p>
          <a:p>
            <a:r>
              <a:rPr lang="en-US" dirty="0"/>
              <a:t>This Auto-Answering Model can also be used to find answers to given Questions </a:t>
            </a:r>
            <a:r>
              <a:rPr lang="en-US"/>
              <a:t>from Textbooks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Many NLP based tasks such as Keyword Extraction, Vectorization and Summarization are performed which has many individual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176-4B2C-4187-928E-A3A1E964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058749"/>
            <a:ext cx="8601702" cy="1716297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36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90A2-235D-4997-848C-CDCC800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5116-E803-4C31-9C8E-C183C405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Keyword Extraction to get keywords which best define the document</a:t>
            </a:r>
          </a:p>
          <a:p>
            <a:endParaRPr lang="en-US" sz="2000" dirty="0"/>
          </a:p>
          <a:p>
            <a:r>
              <a:rPr lang="en-US" sz="2000" dirty="0"/>
              <a:t>Summarization to generate paragraph-wise Summaries of the document</a:t>
            </a:r>
          </a:p>
          <a:p>
            <a:endParaRPr lang="en-US" sz="2000" dirty="0"/>
          </a:p>
          <a:p>
            <a:r>
              <a:rPr lang="en-US" sz="2000" dirty="0"/>
              <a:t>Creating a NLP model which generates automatic subjective answers using Information Retrieval and Summarization techniques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34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F264-B96B-44F4-AED2-FDCD560E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175F2-9FA4-4967-A77C-46BDE4AE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74" y="1663610"/>
            <a:ext cx="10630259" cy="5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6FBC-EA85-4FA8-A4B0-F9953DA1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Work-flow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2661-4929-4FD3-A944-0C08E7CC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17" y="2133600"/>
            <a:ext cx="9155695" cy="3777622"/>
          </a:xfrm>
        </p:spPr>
        <p:txBody>
          <a:bodyPr/>
          <a:lstStyle/>
          <a:p>
            <a:r>
              <a:rPr lang="en-US" dirty="0"/>
              <a:t>Step 1:  Raw Text Data to Organized DataFrame</a:t>
            </a:r>
          </a:p>
          <a:p>
            <a:r>
              <a:rPr lang="en-US" dirty="0"/>
              <a:t>Step 2:  Paragraph-wise Keyword Extraction</a:t>
            </a:r>
          </a:p>
          <a:p>
            <a:r>
              <a:rPr lang="en-US" dirty="0"/>
              <a:t>Step 3:  Vectorizing Keywords to form Representative Vectors for paragraphs</a:t>
            </a:r>
          </a:p>
          <a:p>
            <a:r>
              <a:rPr lang="en-US" dirty="0"/>
              <a:t>Step 4:  Summarizing Paragraphs to generate fixed length Answers</a:t>
            </a:r>
          </a:p>
          <a:p>
            <a:r>
              <a:rPr lang="en-US" dirty="0"/>
              <a:t>Step 5:  Query Question to Vector</a:t>
            </a:r>
          </a:p>
          <a:p>
            <a:r>
              <a:rPr lang="en-US" dirty="0"/>
              <a:t>Step 6:  Scoring Function to calculate Paragraph Scores</a:t>
            </a:r>
          </a:p>
          <a:p>
            <a:r>
              <a:rPr lang="en-US" dirty="0"/>
              <a:t>Step 7:  Selecting Best Answer based on Final Scores</a:t>
            </a:r>
          </a:p>
        </p:txBody>
      </p:sp>
    </p:spTree>
    <p:extLst>
      <p:ext uri="{BB962C8B-B14F-4D97-AF65-F5344CB8AC3E}">
        <p14:creationId xmlns:p14="http://schemas.microsoft.com/office/powerpoint/2010/main" val="9185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EB9-2CCB-4EFE-8698-97C69E0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Raw Text Data to Organized DataFrame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011F-F06C-4F4A-93F5-C52EEEDB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dirty="0"/>
              <a:t>Paragraph-wise DataFrame :</a:t>
            </a:r>
          </a:p>
          <a:p>
            <a:pPr lvl="1"/>
            <a:r>
              <a:rPr lang="en-US" dirty="0"/>
              <a:t>Converting the raw text to paragraph-wise data</a:t>
            </a:r>
          </a:p>
          <a:p>
            <a:pPr lvl="1"/>
            <a:r>
              <a:rPr lang="en-US" dirty="0"/>
              <a:t>Extracting the paragraph titles with proper content</a:t>
            </a:r>
          </a:p>
          <a:p>
            <a:pPr lvl="1"/>
            <a:r>
              <a:rPr lang="en-US" dirty="0"/>
              <a:t>Each Row of DataFrame :  [‘</a:t>
            </a:r>
            <a:r>
              <a:rPr lang="en-US" dirty="0" err="1"/>
              <a:t>Chapter_name</a:t>
            </a:r>
            <a:r>
              <a:rPr lang="en-US" dirty="0"/>
              <a:t>’ , ‘</a:t>
            </a:r>
            <a:r>
              <a:rPr lang="en-US" dirty="0" err="1"/>
              <a:t>Para_title</a:t>
            </a:r>
            <a:r>
              <a:rPr lang="en-US" dirty="0"/>
              <a:t>’ , ‘Description’]</a:t>
            </a:r>
          </a:p>
          <a:p>
            <a:pPr lvl="1"/>
            <a:endParaRPr lang="en-US" dirty="0"/>
          </a:p>
          <a:p>
            <a:r>
              <a:rPr lang="en-US" dirty="0"/>
              <a:t>Sentence-wise DataFrame :</a:t>
            </a:r>
          </a:p>
          <a:p>
            <a:pPr lvl="1"/>
            <a:r>
              <a:rPr lang="en-US" dirty="0"/>
              <a:t>Converting the raw text to sentence-wise data</a:t>
            </a:r>
          </a:p>
          <a:p>
            <a:pPr lvl="1"/>
            <a:r>
              <a:rPr lang="en-US" dirty="0"/>
              <a:t>Parse the data sentence wise and store it with appropriate titles</a:t>
            </a:r>
          </a:p>
          <a:p>
            <a:pPr lvl="1"/>
            <a:r>
              <a:rPr lang="en-US" dirty="0"/>
              <a:t>Each Row of DataFrame :  [‘</a:t>
            </a:r>
            <a:r>
              <a:rPr lang="en-US" dirty="0" err="1"/>
              <a:t>Chapter_name</a:t>
            </a:r>
            <a:r>
              <a:rPr lang="en-US" dirty="0"/>
              <a:t>’ , ‘</a:t>
            </a:r>
            <a:r>
              <a:rPr lang="en-US" dirty="0" err="1"/>
              <a:t>Para_title</a:t>
            </a:r>
            <a:r>
              <a:rPr lang="en-US" dirty="0"/>
              <a:t>’ , ‘Sentence’]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20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99CA-E78C-4863-9269-766E90A1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Paragraph-wise Keyword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474B-8609-4A1C-8318-73087040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Punctuation from each row of paragraph-wise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Paragraph Wise keyword Extraction using 6 different Methods.</a:t>
            </a:r>
          </a:p>
          <a:p>
            <a:pPr lvl="1"/>
            <a:r>
              <a:rPr lang="en-US" dirty="0"/>
              <a:t>Spacy</a:t>
            </a:r>
          </a:p>
          <a:p>
            <a:pPr lvl="1"/>
            <a:r>
              <a:rPr lang="en-US" dirty="0" err="1"/>
              <a:t>Yake</a:t>
            </a:r>
            <a:endParaRPr lang="en-US" dirty="0"/>
          </a:p>
          <a:p>
            <a:pPr lvl="1"/>
            <a:r>
              <a:rPr lang="en-US" dirty="0" err="1"/>
              <a:t>Gensim</a:t>
            </a:r>
            <a:endParaRPr lang="en-US" dirty="0"/>
          </a:p>
          <a:p>
            <a:pPr lvl="1"/>
            <a:r>
              <a:rPr lang="en-US" dirty="0" err="1"/>
              <a:t>RakeNLTK</a:t>
            </a:r>
            <a:endParaRPr lang="en-US" dirty="0"/>
          </a:p>
          <a:p>
            <a:pPr lvl="1"/>
            <a:r>
              <a:rPr lang="en-US" dirty="0" err="1"/>
              <a:t>Keybert-distilbert</a:t>
            </a:r>
            <a:r>
              <a:rPr lang="en-US" dirty="0"/>
              <a:t> ( BERT Embedding Based )</a:t>
            </a:r>
          </a:p>
          <a:p>
            <a:pPr lvl="1"/>
            <a:r>
              <a:rPr lang="en-US" dirty="0" err="1"/>
              <a:t>Keybert</a:t>
            </a:r>
            <a:r>
              <a:rPr lang="en-US" dirty="0"/>
              <a:t>-paraphrase (Sentence Transformer)</a:t>
            </a:r>
          </a:p>
          <a:p>
            <a:pPr lvl="1"/>
            <a:endParaRPr lang="en-US" dirty="0"/>
          </a:p>
          <a:p>
            <a:r>
              <a:rPr lang="en-US" dirty="0"/>
              <a:t>Lemmatizing the extracted keywords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0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C1F-E5CD-43CC-942D-ADF6B8E4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F29-E95A-46B7-9D9A-51F05941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the extracted Keywords to 100-D Vectors using Word2Vec</a:t>
            </a:r>
          </a:p>
          <a:p>
            <a:endParaRPr lang="en-US" dirty="0"/>
          </a:p>
          <a:p>
            <a:r>
              <a:rPr lang="en-US" dirty="0"/>
              <a:t>Word2vec uses CBOW which accounts for statistical measures like TF-IDF and Skip-Gram which uses forward  prediction</a:t>
            </a:r>
          </a:p>
          <a:p>
            <a:endParaRPr lang="en-US" dirty="0"/>
          </a:p>
          <a:p>
            <a:r>
              <a:rPr lang="en-US" dirty="0"/>
              <a:t>Find mean Vector of this keywords and make it the representative Vector of the corresponding paragraph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C1F-E5CD-43CC-942D-ADF6B8E4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Paragraphs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F29-E95A-46B7-9D9A-51F05941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sentence wise DataFrame to generate summaries of each paragraph by ranking the sentences </a:t>
            </a:r>
            <a:r>
              <a:rPr lang="en-US" dirty="0" err="1"/>
              <a:t>withtin</a:t>
            </a:r>
            <a:r>
              <a:rPr lang="en-US" dirty="0"/>
              <a:t> them using 5 different Methods.</a:t>
            </a:r>
          </a:p>
          <a:p>
            <a:endParaRPr lang="en-US" dirty="0"/>
          </a:p>
          <a:p>
            <a:pPr lvl="1"/>
            <a:r>
              <a:rPr lang="en-US" dirty="0"/>
              <a:t>Custom Summarizer</a:t>
            </a:r>
          </a:p>
          <a:p>
            <a:pPr lvl="1"/>
            <a:r>
              <a:rPr lang="en-US" dirty="0" err="1"/>
              <a:t>Gensim</a:t>
            </a:r>
            <a:r>
              <a:rPr lang="en-US" dirty="0"/>
              <a:t> Summarizer</a:t>
            </a:r>
          </a:p>
          <a:p>
            <a:pPr lvl="1"/>
            <a:r>
              <a:rPr lang="en-US" dirty="0" err="1"/>
              <a:t>Lexrank</a:t>
            </a:r>
            <a:r>
              <a:rPr lang="en-US" dirty="0"/>
              <a:t> Summarizer</a:t>
            </a:r>
          </a:p>
          <a:p>
            <a:pPr lvl="1"/>
            <a:r>
              <a:rPr lang="en-US" dirty="0" err="1"/>
              <a:t>Luhn</a:t>
            </a:r>
            <a:r>
              <a:rPr lang="en-US" dirty="0"/>
              <a:t> Summarizer</a:t>
            </a:r>
          </a:p>
          <a:p>
            <a:pPr lvl="1"/>
            <a:r>
              <a:rPr lang="en-US" dirty="0"/>
              <a:t>LSA Summarizer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5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C1F-E5CD-43CC-942D-ADF6B8E4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Question to Vector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F29-E95A-46B7-9D9A-51F05941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Extraction from Question</a:t>
            </a:r>
          </a:p>
          <a:p>
            <a:endParaRPr lang="en-US" dirty="0"/>
          </a:p>
          <a:p>
            <a:r>
              <a:rPr lang="en-US" dirty="0"/>
              <a:t>Vectorizing Keywords to form Vectors</a:t>
            </a:r>
          </a:p>
          <a:p>
            <a:endParaRPr lang="en-US" dirty="0"/>
          </a:p>
          <a:p>
            <a:r>
              <a:rPr lang="en-US" dirty="0"/>
              <a:t>Forming 100-D representative Vector for Query 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9311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490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Subjective Answer Finder</vt:lpstr>
      <vt:lpstr>Objective</vt:lpstr>
      <vt:lpstr>Model Architecture</vt:lpstr>
      <vt:lpstr>Methodology and Work-flow</vt:lpstr>
      <vt:lpstr>Raw Text Data to Organized DataFrame </vt:lpstr>
      <vt:lpstr>Paragraph-wise Keyword Extraction</vt:lpstr>
      <vt:lpstr>Vectorizing Keywords</vt:lpstr>
      <vt:lpstr>Summarizing Paragraphs</vt:lpstr>
      <vt:lpstr>Query Question to Vector</vt:lpstr>
      <vt:lpstr>Calculating Paragraph Score</vt:lpstr>
      <vt:lpstr>Final Answer Selection</vt:lpstr>
      <vt:lpstr>Conclusion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Subjective Answer Finder</dc:title>
  <dc:creator>Viral Doshi</dc:creator>
  <cp:lastModifiedBy>Viral Doshi</cp:lastModifiedBy>
  <cp:revision>18</cp:revision>
  <dcterms:created xsi:type="dcterms:W3CDTF">2021-07-11T14:31:47Z</dcterms:created>
  <dcterms:modified xsi:type="dcterms:W3CDTF">2021-07-12T04:10:10Z</dcterms:modified>
</cp:coreProperties>
</file>