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3E20998-6E55-4E88-A222-AEF8EA625A6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DFS &amp; SIDBI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7218CD-6CD9-4185-934C-F6A11CFF97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03-05-2023 5.55.51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ME Daily MIS Bank Wise" id="2" name="slide2">
            <a:extLst>
              <a:ext uri="{FF2B5EF4-FFF2-40B4-BE49-F238E27FC236}">
                <a16:creationId xmlns:a16="http://schemas.microsoft.com/office/drawing/2014/main" id="{7233CD8E-18E7-4EFC-98E4-06E6652FDF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2023-05-03T12:25:52Z</dcterms:created>
  <dcterms:modified xsi:type="dcterms:W3CDTF">2023-05-03T12:25:52Z</dcterms:modified>
</cp:coreProperties>
</file>