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www.psbfintech.in/#/workbooks/146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D471D9-79B6-40F3-A664-AA196D1D7E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MSME 3P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C28EFF-C368-442B-8A23-FE01415605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11/24/2022 6:56:01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nexure" id="10" name="slide10">
            <a:extLst>
              <a:ext uri="{FF2B5EF4-FFF2-40B4-BE49-F238E27FC236}">
                <a16:creationId xmlns:a16="http://schemas.microsoft.com/office/drawing/2014/main" id="{A046919B-B47D-434F-BA6D-0FBA1FB2EA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Proposal Overview" id="11" name="slide11">
            <a:extLst>
              <a:ext uri="{FF2B5EF4-FFF2-40B4-BE49-F238E27FC236}">
                <a16:creationId xmlns:a16="http://schemas.microsoft.com/office/drawing/2014/main" id="{2B98BADA-1C19-40F8-AB5E-D69D50BCD0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Main Page" id="2" name="slide2">
            <a:extLst>
              <a:ext uri="{FF2B5EF4-FFF2-40B4-BE49-F238E27FC236}">
                <a16:creationId xmlns:a16="http://schemas.microsoft.com/office/drawing/2014/main" id="{1F41FA78-3B71-4A9B-893F-411C8C82B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DISCLAIMER" id="3" name="slide3">
            <a:extLst>
              <a:ext uri="{FF2B5EF4-FFF2-40B4-BE49-F238E27FC236}">
                <a16:creationId xmlns:a16="http://schemas.microsoft.com/office/drawing/2014/main" id="{4D1C3A2E-EDB7-47AD-9989-D989EE6C4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INDEX" id="4" name="slide4">
            <a:extLst>
              <a:ext uri="{FF2B5EF4-FFF2-40B4-BE49-F238E27FC236}">
                <a16:creationId xmlns:a16="http://schemas.microsoft.com/office/drawing/2014/main" id="{715768E2-EAB1-44AB-B4FD-9E8A36C982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Performance At Glance" id="5" name="slide5">
            <a:extLst>
              <a:ext uri="{FF2B5EF4-FFF2-40B4-BE49-F238E27FC236}">
                <a16:creationId xmlns:a16="http://schemas.microsoft.com/office/drawing/2014/main" id="{3D9E30F0-326C-4782-BA75-5907D5C86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Product Snapshot" id="6" name="slide6">
            <a:extLst>
              <a:ext uri="{FF2B5EF4-FFF2-40B4-BE49-F238E27FC236}">
                <a16:creationId xmlns:a16="http://schemas.microsoft.com/office/drawing/2014/main" id="{29DDFA22-E762-4844-B686-F5CB42F03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New" id="7" name="slide7">
            <a:extLst>
              <a:ext uri="{FF2B5EF4-FFF2-40B4-BE49-F238E27FC236}">
                <a16:creationId xmlns:a16="http://schemas.microsoft.com/office/drawing/2014/main" id="{8375B4D6-1EDF-4F9C-AFF1-EF4874D9B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Ageing, TAT &amp;amp; GAP Analysis" id="8" name="slide8">
            <a:extLst>
              <a:ext uri="{FF2B5EF4-FFF2-40B4-BE49-F238E27FC236}">
                <a16:creationId xmlns:a16="http://schemas.microsoft.com/office/drawing/2014/main" id="{A01C9D24-FC72-4E24-8A78-A8AED28EC5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P Executive Summary" id="9" name="slide9">
            <a:extLst>
              <a:ext uri="{FF2B5EF4-FFF2-40B4-BE49-F238E27FC236}">
                <a16:creationId xmlns:a16="http://schemas.microsoft.com/office/drawing/2014/main" id="{C93DAA8E-4D4A-4CE5-BB15-C73F212D97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2022-11-24T13:26:04Z</dcterms:created>
  <dcterms:modified xsi:type="dcterms:W3CDTF">2022-11-24T13:26:04Z</dcterms:modified>
</cp:coreProperties>
</file>