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l Sherathiya" userId="f1f99a6a-34c1-4f4d-bb4b-8d102ff50d9a" providerId="ADAL" clId="{D735C2D2-8B05-41F0-9C63-E6C52FFC1856}"/>
    <pc:docChg chg="undo custSel modSld">
      <pc:chgData name="Viral Sherathiya" userId="f1f99a6a-34c1-4f4d-bb4b-8d102ff50d9a" providerId="ADAL" clId="{D735C2D2-8B05-41F0-9C63-E6C52FFC1856}" dt="2023-05-04T04:24:54.757" v="113" actId="12789"/>
      <pc:docMkLst>
        <pc:docMk/>
      </pc:docMkLst>
      <pc:sldChg chg="modSp mod">
        <pc:chgData name="Viral Sherathiya" userId="f1f99a6a-34c1-4f4d-bb4b-8d102ff50d9a" providerId="ADAL" clId="{D735C2D2-8B05-41F0-9C63-E6C52FFC1856}" dt="2023-05-04T04:23:48.941" v="99" actId="12789"/>
        <pc:sldMkLst>
          <pc:docMk/>
          <pc:sldMk cId="95992585" sldId="257"/>
        </pc:sldMkLst>
        <pc:picChg chg="mod">
          <ac:chgData name="Viral Sherathiya" userId="f1f99a6a-34c1-4f4d-bb4b-8d102ff50d9a" providerId="ADAL" clId="{D735C2D2-8B05-41F0-9C63-E6C52FFC1856}" dt="2023-05-04T04:23:48.941" v="99" actId="12789"/>
          <ac:picMkLst>
            <pc:docMk/>
            <pc:sldMk cId="95992585" sldId="257"/>
            <ac:picMk id="2" creationId="{07F101FE-C040-4B22-8D55-712129CF41D6}"/>
          </ac:picMkLst>
        </pc:picChg>
      </pc:sldChg>
      <pc:sldChg chg="modSp mod">
        <pc:chgData name="Viral Sherathiya" userId="f1f99a6a-34c1-4f4d-bb4b-8d102ff50d9a" providerId="ADAL" clId="{D735C2D2-8B05-41F0-9C63-E6C52FFC1856}" dt="2023-05-04T04:23:27.509" v="93" actId="1076"/>
        <pc:sldMkLst>
          <pc:docMk/>
          <pc:sldMk cId="95992585" sldId="258"/>
        </pc:sldMkLst>
        <pc:picChg chg="mod">
          <ac:chgData name="Viral Sherathiya" userId="f1f99a6a-34c1-4f4d-bb4b-8d102ff50d9a" providerId="ADAL" clId="{D735C2D2-8B05-41F0-9C63-E6C52FFC1856}" dt="2023-05-04T04:23:27.509" v="93" actId="1076"/>
          <ac:picMkLst>
            <pc:docMk/>
            <pc:sldMk cId="95992585" sldId="258"/>
            <ac:picMk id="3" creationId="{977A7BAD-7F7B-4645-97AF-0CB391A967A1}"/>
          </ac:picMkLst>
        </pc:picChg>
      </pc:sldChg>
      <pc:sldChg chg="modSp mod">
        <pc:chgData name="Viral Sherathiya" userId="f1f99a6a-34c1-4f4d-bb4b-8d102ff50d9a" providerId="ADAL" clId="{D735C2D2-8B05-41F0-9C63-E6C52FFC1856}" dt="2023-05-04T04:23:57.901" v="100" actId="108"/>
        <pc:sldMkLst>
          <pc:docMk/>
          <pc:sldMk cId="95992585" sldId="259"/>
        </pc:sldMkLst>
        <pc:picChg chg="mod">
          <ac:chgData name="Viral Sherathiya" userId="f1f99a6a-34c1-4f4d-bb4b-8d102ff50d9a" providerId="ADAL" clId="{D735C2D2-8B05-41F0-9C63-E6C52FFC1856}" dt="2023-05-04T04:23:57.901" v="100" actId="108"/>
          <ac:picMkLst>
            <pc:docMk/>
            <pc:sldMk cId="95992585" sldId="259"/>
            <ac:picMk id="4" creationId="{54E61A86-0B89-4B74-BBDC-99393218E7B2}"/>
          </ac:picMkLst>
        </pc:picChg>
      </pc:sldChg>
      <pc:sldChg chg="modSp mod">
        <pc:chgData name="Viral Sherathiya" userId="f1f99a6a-34c1-4f4d-bb4b-8d102ff50d9a" providerId="ADAL" clId="{D735C2D2-8B05-41F0-9C63-E6C52FFC1856}" dt="2023-05-04T04:24:19.005" v="105" actId="12788"/>
        <pc:sldMkLst>
          <pc:docMk/>
          <pc:sldMk cId="95992585" sldId="260"/>
        </pc:sldMkLst>
        <pc:picChg chg="mod">
          <ac:chgData name="Viral Sherathiya" userId="f1f99a6a-34c1-4f4d-bb4b-8d102ff50d9a" providerId="ADAL" clId="{D735C2D2-8B05-41F0-9C63-E6C52FFC1856}" dt="2023-05-04T04:24:19.005" v="105" actId="12788"/>
          <ac:picMkLst>
            <pc:docMk/>
            <pc:sldMk cId="95992585" sldId="260"/>
            <ac:picMk id="5" creationId="{9A1ECADE-3FD8-4ECD-B07C-610E0420E8AC}"/>
          </ac:picMkLst>
        </pc:picChg>
      </pc:sldChg>
      <pc:sldChg chg="modSp mod">
        <pc:chgData name="Viral Sherathiya" userId="f1f99a6a-34c1-4f4d-bb4b-8d102ff50d9a" providerId="ADAL" clId="{D735C2D2-8B05-41F0-9C63-E6C52FFC1856}" dt="2023-05-04T04:24:30.924" v="107" actId="12789"/>
        <pc:sldMkLst>
          <pc:docMk/>
          <pc:sldMk cId="95992585" sldId="261"/>
        </pc:sldMkLst>
        <pc:picChg chg="mod">
          <ac:chgData name="Viral Sherathiya" userId="f1f99a6a-34c1-4f4d-bb4b-8d102ff50d9a" providerId="ADAL" clId="{D735C2D2-8B05-41F0-9C63-E6C52FFC1856}" dt="2023-05-04T04:24:30.924" v="107" actId="12789"/>
          <ac:picMkLst>
            <pc:docMk/>
            <pc:sldMk cId="95992585" sldId="261"/>
            <ac:picMk id="6" creationId="{15E5C144-EA0F-483C-8421-934FD0030E65}"/>
          </ac:picMkLst>
        </pc:picChg>
      </pc:sldChg>
      <pc:sldChg chg="modSp mod">
        <pc:chgData name="Viral Sherathiya" userId="f1f99a6a-34c1-4f4d-bb4b-8d102ff50d9a" providerId="ADAL" clId="{D735C2D2-8B05-41F0-9C63-E6C52FFC1856}" dt="2023-05-04T04:24:38.662" v="109" actId="12789"/>
        <pc:sldMkLst>
          <pc:docMk/>
          <pc:sldMk cId="95992585" sldId="262"/>
        </pc:sldMkLst>
        <pc:picChg chg="mod">
          <ac:chgData name="Viral Sherathiya" userId="f1f99a6a-34c1-4f4d-bb4b-8d102ff50d9a" providerId="ADAL" clId="{D735C2D2-8B05-41F0-9C63-E6C52FFC1856}" dt="2023-05-04T04:24:38.662" v="109" actId="12789"/>
          <ac:picMkLst>
            <pc:docMk/>
            <pc:sldMk cId="95992585" sldId="262"/>
            <ac:picMk id="7" creationId="{E2DA38AE-3DDF-498F-8451-FC21AC7D7241}"/>
          </ac:picMkLst>
        </pc:picChg>
      </pc:sldChg>
      <pc:sldChg chg="modSp mod">
        <pc:chgData name="Viral Sherathiya" userId="f1f99a6a-34c1-4f4d-bb4b-8d102ff50d9a" providerId="ADAL" clId="{D735C2D2-8B05-41F0-9C63-E6C52FFC1856}" dt="2023-05-04T04:24:48.612" v="111" actId="12789"/>
        <pc:sldMkLst>
          <pc:docMk/>
          <pc:sldMk cId="95992585" sldId="263"/>
        </pc:sldMkLst>
        <pc:picChg chg="mod">
          <ac:chgData name="Viral Sherathiya" userId="f1f99a6a-34c1-4f4d-bb4b-8d102ff50d9a" providerId="ADAL" clId="{D735C2D2-8B05-41F0-9C63-E6C52FFC1856}" dt="2023-05-04T04:24:48.612" v="111" actId="12789"/>
          <ac:picMkLst>
            <pc:docMk/>
            <pc:sldMk cId="95992585" sldId="263"/>
            <ac:picMk id="8" creationId="{2A226201-D60E-4EE7-94B3-B32E5934CF84}"/>
          </ac:picMkLst>
        </pc:picChg>
      </pc:sldChg>
      <pc:sldChg chg="modSp mod">
        <pc:chgData name="Viral Sherathiya" userId="f1f99a6a-34c1-4f4d-bb4b-8d102ff50d9a" providerId="ADAL" clId="{D735C2D2-8B05-41F0-9C63-E6C52FFC1856}" dt="2023-05-04T04:24:54.757" v="113" actId="12789"/>
        <pc:sldMkLst>
          <pc:docMk/>
          <pc:sldMk cId="95992585" sldId="264"/>
        </pc:sldMkLst>
        <pc:picChg chg="mod">
          <ac:chgData name="Viral Sherathiya" userId="f1f99a6a-34c1-4f4d-bb4b-8d102ff50d9a" providerId="ADAL" clId="{D735C2D2-8B05-41F0-9C63-E6C52FFC1856}" dt="2023-05-04T04:24:54.757" v="113" actId="12789"/>
          <ac:picMkLst>
            <pc:docMk/>
            <pc:sldMk cId="95992585" sldId="264"/>
            <ac:picMk id="9" creationId="{BB6BE314-165D-4DD5-AC93-36ADA07DAE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6265868-9D52-43E4-84AD-A11EC442F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MSME Admin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644C59C-0AC9-4A1C-8D78-9B19325F5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03-05-2023 5.58.40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anding New Design">
            <a:extLst>
              <a:ext uri="{FF2B5EF4-FFF2-40B4-BE49-F238E27FC236}">
                <a16:creationId xmlns:a16="http://schemas.microsoft.com/office/drawing/2014/main" id="{07F101FE-C040-4B22-8D55-712129CF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0"/>
            <a:ext cx="331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AT New Design">
            <a:extLst>
              <a:ext uri="{FF2B5EF4-FFF2-40B4-BE49-F238E27FC236}">
                <a16:creationId xmlns:a16="http://schemas.microsoft.com/office/drawing/2014/main" id="{977A7BAD-7F7B-4645-97AF-0CB391A9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90" y="0"/>
            <a:ext cx="5179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posal Overview New Design">
            <a:extLst>
              <a:ext uri="{FF2B5EF4-FFF2-40B4-BE49-F238E27FC236}">
                <a16:creationId xmlns:a16="http://schemas.microsoft.com/office/drawing/2014/main" id="{54E61A86-0B89-4B74-BBDC-99393218E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4" y="0"/>
            <a:ext cx="4846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ank New Design">
            <a:extLst>
              <a:ext uri="{FF2B5EF4-FFF2-40B4-BE49-F238E27FC236}">
                <a16:creationId xmlns:a16="http://schemas.microsoft.com/office/drawing/2014/main" id="{9A1ECADE-3FD8-4ECD-B07C-610E0420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38" y="0"/>
            <a:ext cx="631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eging (2)">
            <a:extLst>
              <a:ext uri="{FF2B5EF4-FFF2-40B4-BE49-F238E27FC236}">
                <a16:creationId xmlns:a16="http://schemas.microsoft.com/office/drawing/2014/main" id="{15E5C144-EA0F-483C-8421-934FD003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69" y="0"/>
            <a:ext cx="520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AP Analysis">
            <a:extLst>
              <a:ext uri="{FF2B5EF4-FFF2-40B4-BE49-F238E27FC236}">
                <a16:creationId xmlns:a16="http://schemas.microsoft.com/office/drawing/2014/main" id="{E2DA38AE-3DDF-498F-8451-FC21AC7D7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23" y="0"/>
            <a:ext cx="510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FS Report">
            <a:extLst>
              <a:ext uri="{FF2B5EF4-FFF2-40B4-BE49-F238E27FC236}">
                <a16:creationId xmlns:a16="http://schemas.microsoft.com/office/drawing/2014/main" id="{2A226201-D60E-4EE7-94B3-B32E5934C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2" y="0"/>
            <a:ext cx="11210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oduct Analysis">
            <a:extLst>
              <a:ext uri="{FF2B5EF4-FFF2-40B4-BE49-F238E27FC236}">
                <a16:creationId xmlns:a16="http://schemas.microsoft.com/office/drawing/2014/main" id="{BB6BE314-165D-4DD5-AC93-36ADA07D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34" y="0"/>
            <a:ext cx="3552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MSME 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MSME Admin</dc:title>
  <dc:creator/>
  <cp:lastModifiedBy>Viral Sherathiya</cp:lastModifiedBy>
  <cp:revision>1</cp:revision>
  <dcterms:created xsi:type="dcterms:W3CDTF">2023-05-03T12:28:43Z</dcterms:created>
  <dcterms:modified xsi:type="dcterms:W3CDTF">2023-05-04T04:25:02Z</dcterms:modified>
</cp:coreProperties>
</file>