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CE02-9C98-4DCF-9144-3F83EF9F6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527D72-474D-4144-A3B6-82B8BE6AE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E5A110-5FBA-4074-8F04-793FAA0C5A07}"/>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4E7A693D-141F-4CBD-B636-682F502A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0B19CE-931B-4423-A3CC-D2C79453771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9615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2E84-607D-4E29-A8D4-3260CC5C9B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B338E-D558-4BCB-A22D-BEC31F701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ADD6C-3344-42EA-88FE-5EDB62800DA1}"/>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4F4855E1-54B1-4068-80EA-1C6A81B07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69B0A-0D48-403E-B666-6E76DEDC8AB3}"/>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7707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F77B3-7DD9-456D-937C-2D8074466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8DC8E-5644-4965-BB66-09CF5588D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574F0-D8C3-4599-A5AA-6FBBFEEC9632}"/>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39C29033-9E13-45D7-814C-13A188440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DA75B-D1FE-442C-8BB8-D0D81EBFDD1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71142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360D-DA40-40EB-9D50-4F68DE24A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C30E-C873-4CAF-B10B-301281E7D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CD67F-BCAE-4ADE-B2FD-D72FFDEB4B43}"/>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A075C7AA-3EAA-4521-A026-539FCE64C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46EC9-86F5-416F-97E8-0BF8C251FBA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80835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CEF9-0A12-4F24-90DB-62E08EAE6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F4A5C6-0D93-4C11-9ABC-4135C3743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4DE0D-512B-40BD-AC3E-CB7CAFF86CED}"/>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0829536E-6F77-447C-9439-D9706BFF4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1DB05-13CF-475A-AB16-E83C83F4F07B}"/>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98077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2BE7-1D7E-4728-B0BC-A48BCACBB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8CAF8-4839-42B8-9590-586207EA8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1CE2E-0857-4B8A-A6C4-51A2CBC24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7772E-ED09-4E95-8E11-DD29345554ED}"/>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6" name="Footer Placeholder 5">
            <a:extLst>
              <a:ext uri="{FF2B5EF4-FFF2-40B4-BE49-F238E27FC236}">
                <a16:creationId xmlns:a16="http://schemas.microsoft.com/office/drawing/2014/main" id="{5E5D4D85-89D5-4B24-87E0-E88344705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1CC3E-ABD1-4FD5-8E57-10BF0F97FA5D}"/>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8184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F9B2-A47F-40C9-8950-11C8375896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C7B9C-0B07-4E82-B0F9-206BEFDA9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57D4B-589E-4BD1-B15F-E53A3E7A6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3282E5-1593-4F8F-817F-67EDE1C44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29ACB-24F6-4303-B83C-104323CA9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E5FE5F-732A-4B46-9C63-3D42F8A5D1C6}"/>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8" name="Footer Placeholder 7">
            <a:extLst>
              <a:ext uri="{FF2B5EF4-FFF2-40B4-BE49-F238E27FC236}">
                <a16:creationId xmlns:a16="http://schemas.microsoft.com/office/drawing/2014/main" id="{7C766833-F1AA-46C9-B959-62DB003CA6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9E14D7-ACF1-4C58-964C-CA0DD5DD32C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13808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E4B3-B1F1-4887-942B-92A17D06FC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EDDEE4-239C-4C3E-86A7-B32ECD2FA1EC}"/>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4" name="Footer Placeholder 3">
            <a:extLst>
              <a:ext uri="{FF2B5EF4-FFF2-40B4-BE49-F238E27FC236}">
                <a16:creationId xmlns:a16="http://schemas.microsoft.com/office/drawing/2014/main" id="{18E7A144-75BD-4950-B63F-594C8F08B5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57160A-A3D8-412E-8937-8E5149C06A4A}"/>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94781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4690C-3FBE-4EAD-9FEB-C09BC5C0A898}"/>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3" name="Footer Placeholder 2">
            <a:extLst>
              <a:ext uri="{FF2B5EF4-FFF2-40B4-BE49-F238E27FC236}">
                <a16:creationId xmlns:a16="http://schemas.microsoft.com/office/drawing/2014/main" id="{95BFA1CD-A3BC-44BB-B896-A809D94C2A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702F3F-2CC2-44BB-92EF-AA5AD6A7EF76}"/>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0443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6A1C-0587-47B7-A63B-7B9B1E4A1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C91C4E-DE83-4131-AC6A-1B89259B0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DE309B-8766-430C-8C74-FAEADB166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87670-9D5E-43BB-A7E3-B79134595AB1}"/>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6" name="Footer Placeholder 5">
            <a:extLst>
              <a:ext uri="{FF2B5EF4-FFF2-40B4-BE49-F238E27FC236}">
                <a16:creationId xmlns:a16="http://schemas.microsoft.com/office/drawing/2014/main" id="{98355973-2064-4E87-9053-9B7253207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9BD79-3315-4F99-9BCF-6A22F04CB1F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89289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FFE0-87FD-4F8E-8921-1823160EE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511F61-1148-4F24-A6E1-BE7D7ED38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7E327B-C09B-464A-9800-7E19A9F16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F7BBB-297B-4030-B048-E2AA4D4A5A54}"/>
              </a:ext>
            </a:extLst>
          </p:cNvPr>
          <p:cNvSpPr>
            <a:spLocks noGrp="1"/>
          </p:cNvSpPr>
          <p:nvPr>
            <p:ph type="dt" sz="half" idx="10"/>
          </p:nvPr>
        </p:nvSpPr>
        <p:spPr/>
        <p:txBody>
          <a:bodyPr/>
          <a:lstStyle/>
          <a:p>
            <a:fld id="{AB83736D-936D-4EFD-80BA-D5F6F0A6CB4B}" type="datetimeFigureOut">
              <a:rPr lang="en-IN" smtClean="0"/>
              <a:t>01-06-2021</a:t>
            </a:fld>
            <a:endParaRPr lang="en-IN"/>
          </a:p>
        </p:txBody>
      </p:sp>
      <p:sp>
        <p:nvSpPr>
          <p:cNvPr id="6" name="Footer Placeholder 5">
            <a:extLst>
              <a:ext uri="{FF2B5EF4-FFF2-40B4-BE49-F238E27FC236}">
                <a16:creationId xmlns:a16="http://schemas.microsoft.com/office/drawing/2014/main" id="{3B77D14B-4120-4E88-9C42-9A9954E886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557F3-5478-4D7A-BD58-557CC6E0B42F}"/>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5153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1DB51-C8FE-45B0-B32B-43C2D1E2E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6763C-4706-4392-A6A0-147E054CE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48A0E-6D4B-49FB-92A1-D342692EA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736D-936D-4EFD-80BA-D5F6F0A6CB4B}" type="datetimeFigureOut">
              <a:rPr lang="en-IN" smtClean="0"/>
              <a:t>01-06-2021</a:t>
            </a:fld>
            <a:endParaRPr lang="en-IN"/>
          </a:p>
        </p:txBody>
      </p:sp>
      <p:sp>
        <p:nvSpPr>
          <p:cNvPr id="5" name="Footer Placeholder 4">
            <a:extLst>
              <a:ext uri="{FF2B5EF4-FFF2-40B4-BE49-F238E27FC236}">
                <a16:creationId xmlns:a16="http://schemas.microsoft.com/office/drawing/2014/main" id="{76D86364-A394-40C2-950F-700E9249D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CB6897-7AA5-4BE3-A8DC-0D9E25606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3A50C-42A6-419D-9E99-A8A95E9F247E}" type="slidenum">
              <a:rPr lang="en-IN" smtClean="0"/>
              <a:t>‹#›</a:t>
            </a:fld>
            <a:endParaRPr lang="en-IN"/>
          </a:p>
        </p:txBody>
      </p:sp>
    </p:spTree>
    <p:extLst>
      <p:ext uri="{BB962C8B-B14F-4D97-AF65-F5344CB8AC3E}">
        <p14:creationId xmlns:p14="http://schemas.microsoft.com/office/powerpoint/2010/main" val="419960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96C3-A32F-4BF8-A144-A97831F0B612}"/>
              </a:ext>
            </a:extLst>
          </p:cNvPr>
          <p:cNvSpPr>
            <a:spLocks noGrp="1"/>
          </p:cNvSpPr>
          <p:nvPr>
            <p:ph type="ctrTitle"/>
          </p:nvPr>
        </p:nvSpPr>
        <p:spPr>
          <a:xfrm>
            <a:off x="2597791" y="1921079"/>
            <a:ext cx="6453930" cy="791930"/>
          </a:xfrm>
        </p:spPr>
        <p:txBody>
          <a:bodyPr>
            <a:normAutofit fontScale="90000"/>
          </a:bodyPr>
          <a:lstStyle/>
          <a:p>
            <a:r>
              <a:rPr lang="en-US" b="1" dirty="0"/>
              <a:t>IMAGE PROCESSING </a:t>
            </a:r>
            <a:endParaRPr lang="en-IN" b="1" dirty="0"/>
          </a:p>
        </p:txBody>
      </p:sp>
      <p:sp>
        <p:nvSpPr>
          <p:cNvPr id="3" name="Subtitle 2">
            <a:extLst>
              <a:ext uri="{FF2B5EF4-FFF2-40B4-BE49-F238E27FC236}">
                <a16:creationId xmlns:a16="http://schemas.microsoft.com/office/drawing/2014/main" id="{62D4C3FA-B072-4895-8887-4BE0563912BA}"/>
              </a:ext>
            </a:extLst>
          </p:cNvPr>
          <p:cNvSpPr>
            <a:spLocks noGrp="1"/>
          </p:cNvSpPr>
          <p:nvPr>
            <p:ph type="subTitle" idx="1"/>
          </p:nvPr>
        </p:nvSpPr>
        <p:spPr>
          <a:xfrm>
            <a:off x="1112940" y="2905752"/>
            <a:ext cx="9144000" cy="1655762"/>
          </a:xfrm>
        </p:spPr>
        <p:txBody>
          <a:bodyPr>
            <a:normAutofit/>
          </a:bodyPr>
          <a:lstStyle/>
          <a:p>
            <a:r>
              <a:rPr lang="en-US" sz="3200" dirty="0"/>
              <a:t>By </a:t>
            </a:r>
          </a:p>
          <a:p>
            <a:r>
              <a:rPr lang="en-US" sz="3200" dirty="0"/>
              <a:t>Viral 3</a:t>
            </a:r>
            <a:endParaRPr lang="en-IN" sz="3200" dirty="0"/>
          </a:p>
        </p:txBody>
      </p:sp>
    </p:spTree>
    <p:extLst>
      <p:ext uri="{BB962C8B-B14F-4D97-AF65-F5344CB8AC3E}">
        <p14:creationId xmlns:p14="http://schemas.microsoft.com/office/powerpoint/2010/main" val="371272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E44-26A8-4744-828C-6949ADC23D46}"/>
              </a:ext>
            </a:extLst>
          </p:cNvPr>
          <p:cNvSpPr>
            <a:spLocks noGrp="1"/>
          </p:cNvSpPr>
          <p:nvPr>
            <p:ph type="ctrTitle"/>
          </p:nvPr>
        </p:nvSpPr>
        <p:spPr>
          <a:xfrm>
            <a:off x="630397" y="809080"/>
            <a:ext cx="11251224" cy="721453"/>
          </a:xfrm>
        </p:spPr>
        <p:txBody>
          <a:bodyPr>
            <a:normAutofit fontScale="90000"/>
          </a:bodyPr>
          <a:lstStyle/>
          <a:p>
            <a:pPr algn="l"/>
            <a:r>
              <a:rPr lang="en-US" sz="4000" b="1"/>
              <a:t>9-Simple image morphing - (Messi's face into Ronaldo's face)α-blending of two images using cross-dissolving</a:t>
            </a:r>
            <a:endParaRPr lang="en-IN" sz="4000" b="1" dirty="0"/>
          </a:p>
        </p:txBody>
      </p:sp>
      <p:sp>
        <p:nvSpPr>
          <p:cNvPr id="3" name="Subtitle 2">
            <a:extLst>
              <a:ext uri="{FF2B5EF4-FFF2-40B4-BE49-F238E27FC236}">
                <a16:creationId xmlns:a16="http://schemas.microsoft.com/office/drawing/2014/main" id="{C17F6997-E358-41E5-9618-05129260FE64}"/>
              </a:ext>
            </a:extLst>
          </p:cNvPr>
          <p:cNvSpPr>
            <a:spLocks noGrp="1"/>
          </p:cNvSpPr>
          <p:nvPr>
            <p:ph type="subTitle" idx="1"/>
          </p:nvPr>
        </p:nvSpPr>
        <p:spPr>
          <a:xfrm>
            <a:off x="1238774" y="1639014"/>
            <a:ext cx="10543923" cy="4683409"/>
          </a:xfrm>
        </p:spPr>
        <p:txBody>
          <a:bodyPr>
            <a:normAutofit lnSpcReduction="10000"/>
          </a:bodyPr>
          <a:lstStyle/>
          <a:p>
            <a:pPr marL="342900" indent="-342900" algn="l">
              <a:buFont typeface="Arial" panose="020B0604020202020204" pitchFamily="34" charset="0"/>
              <a:buChar char="•"/>
            </a:pPr>
            <a:r>
              <a:rPr lang="en-US" dirty="0"/>
              <a:t>one face image (image1 being the face of Messi) and end up with another image (image2 being the face of Ronaldo) by using a linear combination of the two image </a:t>
            </a:r>
            <a:r>
              <a:rPr lang="en-US" dirty="0" err="1"/>
              <a:t>numpy</a:t>
            </a:r>
            <a:r>
              <a:rPr lang="en-US" dirty="0"/>
              <a:t> </a:t>
            </a:r>
            <a:r>
              <a:rPr lang="en-US" dirty="0" err="1"/>
              <a:t>ndarrays</a:t>
            </a:r>
            <a:r>
              <a:rPr lang="en-US" dirty="0"/>
              <a:t> given with the following equation:</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a:p>
            <a:pPr algn="l"/>
            <a:endParaRPr lang="en-US" dirty="0"/>
          </a:p>
          <a:p>
            <a:pPr marL="342900" indent="-342900" algn="l">
              <a:buFont typeface="Arial" panose="020B0604020202020204" pitchFamily="34" charset="0"/>
              <a:buChar char="•"/>
            </a:pPr>
            <a:r>
              <a:rPr lang="en-US" dirty="0">
                <a:solidFill>
                  <a:srgbClr val="FF0000"/>
                </a:solidFill>
              </a:rPr>
              <a:t>***Providing the correct path to the images on the disk***</a:t>
            </a:r>
          </a:p>
          <a:p>
            <a:pPr marL="342900" indent="-342900" algn="l">
              <a:buFont typeface="Arial" panose="020B0604020202020204" pitchFamily="34" charset="0"/>
              <a:buChar char="•"/>
            </a:pPr>
            <a:r>
              <a:rPr lang="en-US" dirty="0">
                <a:solidFill>
                  <a:srgbClr val="FF0000"/>
                </a:solidFill>
              </a:rPr>
              <a:t>sequence of the α-blended images created using the previous code by cross-dissolving Messi's face image into Ronaldo's. As can be seen from the sequence of intermediate images in the figure, the face morphing with simple blending is not very smooth. In upcoming chapters, we shall see more advanced techniques for image morphing:</a:t>
            </a:r>
          </a:p>
        </p:txBody>
      </p:sp>
      <p:pic>
        <p:nvPicPr>
          <p:cNvPr id="1026" name="Picture 2">
            <a:extLst>
              <a:ext uri="{FF2B5EF4-FFF2-40B4-BE49-F238E27FC236}">
                <a16:creationId xmlns:a16="http://schemas.microsoft.com/office/drawing/2014/main" id="{774C4C95-CEC0-4CC8-8FEA-BDF25671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739" y="3282587"/>
            <a:ext cx="6837642" cy="66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E44-26A8-4744-828C-6949ADC23D46}"/>
              </a:ext>
            </a:extLst>
          </p:cNvPr>
          <p:cNvSpPr>
            <a:spLocks noGrp="1"/>
          </p:cNvSpPr>
          <p:nvPr>
            <p:ph type="ctrTitle"/>
          </p:nvPr>
        </p:nvSpPr>
        <p:spPr>
          <a:xfrm>
            <a:off x="609599" y="520117"/>
            <a:ext cx="11251224" cy="721453"/>
          </a:xfrm>
        </p:spPr>
        <p:txBody>
          <a:bodyPr>
            <a:normAutofit/>
          </a:bodyPr>
          <a:lstStyle/>
          <a:p>
            <a:pPr indent="0" algn="l"/>
            <a:r>
              <a:rPr lang="en-IN" sz="4000" b="1" i="0" dirty="0">
                <a:solidFill>
                  <a:srgbClr val="404040"/>
                </a:solidFill>
                <a:effectLst/>
                <a:latin typeface="source sans pro" panose="020B0604020202020204" pitchFamily="34" charset="0"/>
              </a:rPr>
              <a:t>Output</a:t>
            </a:r>
          </a:p>
        </p:txBody>
      </p:sp>
      <p:pic>
        <p:nvPicPr>
          <p:cNvPr id="8" name="Picture 7">
            <a:extLst>
              <a:ext uri="{FF2B5EF4-FFF2-40B4-BE49-F238E27FC236}">
                <a16:creationId xmlns:a16="http://schemas.microsoft.com/office/drawing/2014/main" id="{E5055DAF-07EC-490E-9293-859C642215A4}"/>
              </a:ext>
            </a:extLst>
          </p:cNvPr>
          <p:cNvPicPr>
            <a:picLocks noChangeAspect="1"/>
          </p:cNvPicPr>
          <p:nvPr/>
        </p:nvPicPr>
        <p:blipFill>
          <a:blip r:embed="rId2"/>
          <a:stretch>
            <a:fillRect/>
          </a:stretch>
        </p:blipFill>
        <p:spPr>
          <a:xfrm>
            <a:off x="2739424" y="520117"/>
            <a:ext cx="7266725" cy="5856441"/>
          </a:xfrm>
          <a:prstGeom prst="rect">
            <a:avLst/>
          </a:prstGeom>
        </p:spPr>
      </p:pic>
    </p:spTree>
    <p:extLst>
      <p:ext uri="{BB962C8B-B14F-4D97-AF65-F5344CB8AC3E}">
        <p14:creationId xmlns:p14="http://schemas.microsoft.com/office/powerpoint/2010/main" val="3918951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134</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source sans pro</vt:lpstr>
      <vt:lpstr>Office Theme</vt:lpstr>
      <vt:lpstr>IMAGE PROCESSING </vt:lpstr>
      <vt:lpstr>9-Simple image morphing - (Messi's face into Ronaldo's face)α-blending of two images using cross-dissolving</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dc:title>
  <dc:creator>MANIKANDAN K B</dc:creator>
  <cp:lastModifiedBy>MANIKANDAN K B</cp:lastModifiedBy>
  <cp:revision>12</cp:revision>
  <dcterms:created xsi:type="dcterms:W3CDTF">2021-05-21T12:46:43Z</dcterms:created>
  <dcterms:modified xsi:type="dcterms:W3CDTF">2021-06-01T09:26:08Z</dcterms:modified>
</cp:coreProperties>
</file>