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E02-9C98-4DCF-9144-3F83EF9F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7D72-474D-4144-A3B6-82B8BE6A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110-5FBA-4074-8F04-793FAA0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693D-141F-4CBD-B636-682F502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9CE-931B-4423-A3CC-D2C7945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E84-607D-4E29-A8D4-3260CC5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8E-D558-4BCB-A22D-BEC31F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6C-3344-42EA-88FE-5EDB628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5E1-54B1-4068-80EA-1C6A81B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9B0A-0D48-403E-B666-6E76DED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77B3-7DD9-456D-937C-2D807446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DC8E-5644-4965-BB66-09CF5588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74F0-D8C3-4599-A5AA-6FBBFEE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033-9E13-45D7-814C-13A18844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A75B-D1FE-442C-8BB8-D0D81EBF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60D-DA40-40EB-9D50-4F68DE2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C30E-C873-4CAF-B10B-301281E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67F-BCAE-4ADE-B2FD-D72FFDE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C7AA-3EAA-4521-A026-539FCE6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EC9-86F5-416F-97E8-0BF8C25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EF9-0A12-4F24-90DB-62E08EA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5C6-0D93-4C11-9ABC-4135C37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DE0D-512B-40BD-AC3E-CB7CAFF8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36E-6F77-447C-9439-D9706BF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B05-13CF-475A-AB16-E83C83F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BE7-1D7E-4728-B0BC-A48BCACB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AF8-4839-42B8-9590-586207EA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CE2E-0857-4B8A-A6C4-51A2CBC2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772E-ED09-4E95-8E11-DD29345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85-89D5-4B24-87E0-E8834470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CC3E-ABD1-4FD5-8E57-10BF0F9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9B2-A47F-40C9-8950-11C8375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7B9C-0B07-4E82-B0F9-206BEFDA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4B-589E-4BD1-B15F-E53A3E7A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82E5-1593-4F8F-817F-67EDE1C4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9ACB-24F6-4303-B83C-104323CA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FE5F-732A-4B46-9C63-3D42F8A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833-F1AA-46C9-B959-62DB003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14D7-ACF1-4C58-964C-CA0DD5D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4B3-B1F1-4887-942B-92A17D0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DEE4-239C-4C3E-86A7-B32ECD2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A144-75BD-4950-B63F-594C8F0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160A-A3D8-412E-8937-8E5149C0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690C-3FBE-4EAD-9FEB-C09BC5C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A1CD-A3BC-44BB-B896-A809D94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2F3F-2CC2-44BB-92EF-AA5AD6A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6A1C-0587-47B7-A63B-7B9B1E4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4E-DE83-4131-AC6A-1B89259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309B-8766-430C-8C74-FAEADB16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7670-9D5E-43BB-A7E3-B791345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5973-2064-4E87-9053-9B72532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BD79-3315-4F99-9BCF-6A22F04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FE0-87FD-4F8E-8921-1823160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1F61-1148-4F24-A6E1-BE7D7ED3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327B-C09B-464A-9800-7E19A9F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BBB-297B-4030-B048-E2AA4D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14B-4120-4E88-9C42-9A9954E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57F3-5478-4D7A-BD58-557CC6E0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1DB51-C8FE-45B0-B32B-43C2D1E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763C-4706-4392-A6A0-147E054C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8A0E-6D4B-49FB-92A1-D342692E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364-A394-40C2-950F-700E9249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897-7AA5-4BE3-A8DC-0D9E2560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6C3-A32F-4BF8-A144-A97831F0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91" y="1921079"/>
            <a:ext cx="6453930" cy="791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PROCESSING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C3FA-B072-4895-8887-4BE0563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940" y="29057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Viral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27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97" y="809080"/>
            <a:ext cx="11251224" cy="72145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10-Image manipulations with PIL(Crop and Negating)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4" y="1639014"/>
            <a:ext cx="10543923" cy="4683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PIL provides us with many functions to manipulate an image; for example, using a point transformation to change pixel values or to perform geometric transformations on an image.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CROP AN IMAGE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NEGATING </a:t>
            </a:r>
            <a:r>
              <a:rPr lang="en-US" sz="2800">
                <a:solidFill>
                  <a:srgbClr val="FF0000"/>
                </a:solidFill>
              </a:rPr>
              <a:t>AN IMAGE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</p:txBody>
      </p:sp>
    </p:spTree>
    <p:extLst>
      <p:ext uri="{BB962C8B-B14F-4D97-AF65-F5344CB8AC3E}">
        <p14:creationId xmlns:p14="http://schemas.microsoft.com/office/powerpoint/2010/main" val="9467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97" y="809080"/>
            <a:ext cx="11251224" cy="721453"/>
          </a:xfrm>
        </p:spPr>
        <p:txBody>
          <a:bodyPr>
            <a:normAutofit/>
          </a:bodyPr>
          <a:lstStyle/>
          <a:p>
            <a:pPr indent="0" algn="l"/>
            <a:r>
              <a:rPr lang="en-IN" sz="4000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Cropping an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4" y="1639014"/>
            <a:ext cx="10543923" cy="4683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use the crop() function with the desired rectangle argument to crop the corresponding area from the 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E3185-0CD9-401A-AB5F-E337300F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68" y="3429000"/>
            <a:ext cx="2529954" cy="2180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31E4E-27BB-4288-A134-107DA05BE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74" y="3175363"/>
            <a:ext cx="3653460" cy="27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0" y="417195"/>
            <a:ext cx="11251224" cy="72145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Negating an image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4" y="1138648"/>
            <a:ext cx="10543923" cy="4683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use the point() function to transform each pixel value with a single-argument function. We can use it to negate an image, as shown in the next code block. The pixel values are represented using 1-byte unsigned integers, which is why subtracting it from the maximum possible value will be the exact point operation required on each pixel to get the inverted image: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D98D8-18A0-4247-B7A9-BC95E45B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743" y="3609590"/>
            <a:ext cx="3452159" cy="259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7F4CB-9707-4DCF-A690-DA351C23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96" y="3458504"/>
            <a:ext cx="3653460" cy="27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IMAGE PROCESSING </vt:lpstr>
      <vt:lpstr>10-Image manipulations with PIL(Crop and Negating)</vt:lpstr>
      <vt:lpstr>Cropping an image</vt:lpstr>
      <vt:lpstr>Negating an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</dc:title>
  <dc:creator>MANIKANDAN K B</dc:creator>
  <cp:lastModifiedBy>MANIKANDAN K B</cp:lastModifiedBy>
  <cp:revision>13</cp:revision>
  <dcterms:created xsi:type="dcterms:W3CDTF">2021-05-21T12:46:43Z</dcterms:created>
  <dcterms:modified xsi:type="dcterms:W3CDTF">2021-06-01T09:38:54Z</dcterms:modified>
</cp:coreProperties>
</file>