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CE02-9C98-4DCF-9144-3F83EF9F6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27D72-474D-4144-A3B6-82B8BE6AE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A110-5FBA-4074-8F04-793FAA0C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A693D-141F-4CBD-B636-682F502A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B19CE-931B-4423-A3CC-D2C79453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15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2E84-607D-4E29-A8D4-3260CC5C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B338E-D558-4BCB-A22D-BEC31F701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ADD6C-3344-42EA-88FE-5EDB6280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855E1-54B1-4068-80EA-1C6A81B0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69B0A-0D48-403E-B666-6E76DEDC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7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F77B3-7DD9-456D-937C-2D8074466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8DC8E-5644-4965-BB66-09CF5588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74F0-D8C3-4599-A5AA-6FBBFEEC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29033-9E13-45D7-814C-13A18844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DA75B-D1FE-442C-8BB8-D0D81EBF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2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360D-DA40-40EB-9D50-4F68DE24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C30E-C873-4CAF-B10B-301281E7D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D67F-BCAE-4ADE-B2FD-D72FFDEB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5C7AA-3EAA-4521-A026-539FCE64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6EC9-86F5-416F-97E8-0BF8C251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35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CEF9-0A12-4F24-90DB-62E08EAE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4A5C6-0D93-4C11-9ABC-4135C3743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4DE0D-512B-40BD-AC3E-CB7CAFF8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9536E-6F77-447C-9439-D9706BFF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1DB05-13CF-475A-AB16-E83C83F4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77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2BE7-1D7E-4728-B0BC-A48BCACB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8CAF8-4839-42B8-9590-586207EA8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1CE2E-0857-4B8A-A6C4-51A2CBC24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7772E-ED09-4E95-8E11-DD293455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D4D85-89D5-4B24-87E0-E8834470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1CC3E-ABD1-4FD5-8E57-10BF0F97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4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F9B2-A47F-40C9-8950-11C83758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C7B9C-0B07-4E82-B0F9-206BEFDA9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57D4B-589E-4BD1-B15F-E53A3E7A6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282E5-1593-4F8F-817F-67EDE1C44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29ACB-24F6-4303-B83C-104323CA9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5FE5F-732A-4B46-9C63-3D42F8A5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66833-F1AA-46C9-B959-62DB003C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E14D7-ACF1-4C58-964C-CA0DD5DD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89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E4B3-B1F1-4887-942B-92A17D06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DDEE4-239C-4C3E-86A7-B32ECD2F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7A144-75BD-4950-B63F-594C8F08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7160A-A3D8-412E-8937-8E5149C0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81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4690C-3FBE-4EAD-9FEB-C09BC5C0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FA1CD-A3BC-44BB-B896-A809D94C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02F3F-2CC2-44BB-92EF-AA5AD6A7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34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6A1C-0587-47B7-A63B-7B9B1E4A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91C4E-DE83-4131-AC6A-1B89259B0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E309B-8766-430C-8C74-FAEADB166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87670-9D5E-43BB-A7E3-B7913459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55973-2064-4E87-9053-9B725320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9BD79-3315-4F99-9BCF-6A22F04C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89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FFE0-87FD-4F8E-8921-1823160E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11F61-1148-4F24-A6E1-BE7D7ED38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E327B-C09B-464A-9800-7E19A9F16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7BBB-297B-4030-B048-E2AA4D4A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7D14B-4120-4E88-9C42-9A9954E8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557F3-5478-4D7A-BD58-557CC6E0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53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1DB51-C8FE-45B0-B32B-43C2D1E2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6763C-4706-4392-A6A0-147E054CE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8A0E-6D4B-49FB-92A1-D342692EA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736D-936D-4EFD-80BA-D5F6F0A6CB4B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86364-A394-40C2-950F-700E9249D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6897-7AA5-4BE3-A8DC-0D9E25606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60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96C3-A32F-4BF8-A144-A97831F0B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7791" y="1921079"/>
            <a:ext cx="6453930" cy="7919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IMAGE PROCESSING 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4C3FA-B072-4895-8887-4BE056391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940" y="2905752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By </a:t>
            </a:r>
          </a:p>
          <a:p>
            <a:r>
              <a:rPr lang="en-US" sz="3200" dirty="0"/>
              <a:t>Viral 3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1272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AE44-26A8-4744-828C-6949ADC23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20117"/>
            <a:ext cx="10581315" cy="72145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Reading, saving, and displaying an image using PIL: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F6997-E358-41E5-9618-05129260F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775" y="1639014"/>
            <a:ext cx="9144000" cy="326854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PIL function, </a:t>
            </a:r>
            <a:r>
              <a:rPr lang="en-US" dirty="0">
                <a:solidFill>
                  <a:srgbClr val="FF0000"/>
                </a:solidFill>
              </a:rPr>
              <a:t>open(), </a:t>
            </a:r>
            <a:r>
              <a:rPr lang="en-US" dirty="0"/>
              <a:t>reads an </a:t>
            </a:r>
            <a:r>
              <a:rPr lang="en-US" dirty="0" err="1"/>
              <a:t>aimage</a:t>
            </a:r>
            <a:r>
              <a:rPr lang="en-US" dirty="0"/>
              <a:t> from disk in n Image object, as shown in the following code. The image is loaded as an object of the </a:t>
            </a:r>
            <a:r>
              <a:rPr lang="en-US" dirty="0" err="1">
                <a:solidFill>
                  <a:srgbClr val="FF0000"/>
                </a:solidFill>
              </a:rPr>
              <a:t>PIL.PngImagePlugin.PngImageFile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class.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***Providing the correct path to the images on the disk***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to use the PIL function, </a:t>
            </a:r>
            <a:r>
              <a:rPr lang="en-US" dirty="0">
                <a:solidFill>
                  <a:srgbClr val="FF0000"/>
                </a:solidFill>
              </a:rPr>
              <a:t>convert(), </a:t>
            </a:r>
            <a:r>
              <a:rPr lang="en-US" dirty="0"/>
              <a:t>to convert ...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im_g = im.convert('L')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33C27-32FE-4121-B124-014449CD9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47" y="4018224"/>
            <a:ext cx="2976135" cy="22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IMAGE PROCESSING </vt:lpstr>
      <vt:lpstr>Reading, saving, and displaying an image using PIL: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</dc:title>
  <dc:creator>MANIKANDAN K B</dc:creator>
  <cp:lastModifiedBy>MANIKANDAN K B</cp:lastModifiedBy>
  <cp:revision>5</cp:revision>
  <dcterms:created xsi:type="dcterms:W3CDTF">2021-05-21T12:46:43Z</dcterms:created>
  <dcterms:modified xsi:type="dcterms:W3CDTF">2021-05-21T13:31:29Z</dcterms:modified>
</cp:coreProperties>
</file>