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4-Reading, saving, and displaying an image using scikit-image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326854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 next code block uses the </a:t>
            </a:r>
            <a:r>
              <a:rPr lang="en-US" dirty="0" err="1"/>
              <a:t>imread</a:t>
            </a:r>
            <a:r>
              <a:rPr lang="en-US" dirty="0"/>
              <a:t>() function from scikit-image to read an image in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of type uint8 (8-bit unsigned integer). Hence, the pixel values will be in between 0 and 255. Then it converts (changes the image type or mode, which will be discussed shortly) the colored RGB image into an HSV image using the hsv2rgb() function from the </a:t>
            </a:r>
            <a:r>
              <a:rPr lang="en-US" dirty="0" err="1"/>
              <a:t>Image.color</a:t>
            </a:r>
            <a:r>
              <a:rPr lang="en-US" dirty="0"/>
              <a:t> module. Next, it changes the saturation (colorfulness) to a constant value for all of the pixels by keeping the hue and value channels unchanged. The image is then converted back into RGB mode with the rgb2hsv() function to create a new image, which is then saved and displayed: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 </vt:lpstr>
      <vt:lpstr>4-Reading, saving, and displaying an image using scikit-image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8</cp:revision>
  <dcterms:created xsi:type="dcterms:W3CDTF">2021-05-21T12:46:43Z</dcterms:created>
  <dcterms:modified xsi:type="dcterms:W3CDTF">2021-05-27T13:49:44Z</dcterms:modified>
</cp:coreProperties>
</file>