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CE02-9C98-4DCF-9144-3F83EF9F6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527D72-474D-4144-A3B6-82B8BE6AE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E5A110-5FBA-4074-8F04-793FAA0C5A07}"/>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4E7A693D-141F-4CBD-B636-682F502A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B19CE-931B-4423-A3CC-D2C79453771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9615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E84-607D-4E29-A8D4-3260CC5C9B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B338E-D558-4BCB-A22D-BEC31F701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D6C-3344-42EA-88FE-5EDB62800DA1}"/>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4F4855E1-54B1-4068-80EA-1C6A81B07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69B0A-0D48-403E-B666-6E76DEDC8AB3}"/>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40770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F77B3-7DD9-456D-937C-2D80744664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8DC8E-5644-4965-BB66-09CF5588D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574F0-D8C3-4599-A5AA-6FBBFEEC9632}"/>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39C29033-9E13-45D7-814C-13A188440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DA75B-D1FE-442C-8BB8-D0D81EBFDD1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71142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60D-DA40-40EB-9D50-4F68DE24AF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C30E-C873-4CAF-B10B-301281E7D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CD67F-BCAE-4ADE-B2FD-D72FFDEB4B43}"/>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A075C7AA-3EAA-4521-A026-539FCE64C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6EC9-86F5-416F-97E8-0BF8C251FBA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80835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CEF9-0A12-4F24-90DB-62E08EAE6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F4A5C6-0D93-4C11-9ABC-4135C3743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4DE0D-512B-40BD-AC3E-CB7CAFF86CED}"/>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0829536E-6F77-447C-9439-D9706BFF4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1DB05-13CF-475A-AB16-E83C83F4F07B}"/>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98077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2BE7-1D7E-4728-B0BC-A48BCACBB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8CAF8-4839-42B8-9590-586207EA8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1CE2E-0857-4B8A-A6C4-51A2CBC24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7772E-ED09-4E95-8E11-DD29345554ED}"/>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6" name="Footer Placeholder 5">
            <a:extLst>
              <a:ext uri="{FF2B5EF4-FFF2-40B4-BE49-F238E27FC236}">
                <a16:creationId xmlns:a16="http://schemas.microsoft.com/office/drawing/2014/main" id="{5E5D4D85-89D5-4B24-87E0-E88344705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1CC3E-ABD1-4FD5-8E57-10BF0F97FA5D}"/>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8184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F9B2-A47F-40C9-8950-11C837589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C7B9C-0B07-4E82-B0F9-206BEFDA9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57D4B-589E-4BD1-B15F-E53A3E7A6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3282E5-1593-4F8F-817F-67EDE1C44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29ACB-24F6-4303-B83C-104323CA9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E5FE5F-732A-4B46-9C63-3D42F8A5D1C6}"/>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8" name="Footer Placeholder 7">
            <a:extLst>
              <a:ext uri="{FF2B5EF4-FFF2-40B4-BE49-F238E27FC236}">
                <a16:creationId xmlns:a16="http://schemas.microsoft.com/office/drawing/2014/main" id="{7C766833-F1AA-46C9-B959-62DB003CA6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9E14D7-ACF1-4C58-964C-CA0DD5DD32C7}"/>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13808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E4B3-B1F1-4887-942B-92A17D06F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DDEE4-239C-4C3E-86A7-B32ECD2FA1EC}"/>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4" name="Footer Placeholder 3">
            <a:extLst>
              <a:ext uri="{FF2B5EF4-FFF2-40B4-BE49-F238E27FC236}">
                <a16:creationId xmlns:a16="http://schemas.microsoft.com/office/drawing/2014/main" id="{18E7A144-75BD-4950-B63F-594C8F08B5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57160A-A3D8-412E-8937-8E5149C06A4A}"/>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94781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4690C-3FBE-4EAD-9FEB-C09BC5C0A898}"/>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3" name="Footer Placeholder 2">
            <a:extLst>
              <a:ext uri="{FF2B5EF4-FFF2-40B4-BE49-F238E27FC236}">
                <a16:creationId xmlns:a16="http://schemas.microsoft.com/office/drawing/2014/main" id="{95BFA1CD-A3BC-44BB-B896-A809D94C2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02F3F-2CC2-44BB-92EF-AA5AD6A7EF76}"/>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0443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6A1C-0587-47B7-A63B-7B9B1E4A1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91C4E-DE83-4131-AC6A-1B89259B0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DE309B-8766-430C-8C74-FAEADB166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87670-9D5E-43BB-A7E3-B79134595AB1}"/>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6" name="Footer Placeholder 5">
            <a:extLst>
              <a:ext uri="{FF2B5EF4-FFF2-40B4-BE49-F238E27FC236}">
                <a16:creationId xmlns:a16="http://schemas.microsoft.com/office/drawing/2014/main" id="{98355973-2064-4E87-9053-9B7253207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9BD79-3315-4F99-9BCF-6A22F04CB1FE}"/>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28928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FFE0-87FD-4F8E-8921-1823160EE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11F61-1148-4F24-A6E1-BE7D7ED38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E327B-C09B-464A-9800-7E19A9F16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F7BBB-297B-4030-B048-E2AA4D4A5A54}"/>
              </a:ext>
            </a:extLst>
          </p:cNvPr>
          <p:cNvSpPr>
            <a:spLocks noGrp="1"/>
          </p:cNvSpPr>
          <p:nvPr>
            <p:ph type="dt" sz="half" idx="10"/>
          </p:nvPr>
        </p:nvSpPr>
        <p:spPr/>
        <p:txBody>
          <a:bodyPr/>
          <a:lstStyle/>
          <a:p>
            <a:fld id="{AB83736D-936D-4EFD-80BA-D5F6F0A6CB4B}" type="datetimeFigureOut">
              <a:rPr lang="en-IN" smtClean="0"/>
              <a:t>29-05-2021</a:t>
            </a:fld>
            <a:endParaRPr lang="en-IN"/>
          </a:p>
        </p:txBody>
      </p:sp>
      <p:sp>
        <p:nvSpPr>
          <p:cNvPr id="6" name="Footer Placeholder 5">
            <a:extLst>
              <a:ext uri="{FF2B5EF4-FFF2-40B4-BE49-F238E27FC236}">
                <a16:creationId xmlns:a16="http://schemas.microsoft.com/office/drawing/2014/main" id="{3B77D14B-4120-4E88-9C42-9A9954E886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E557F3-5478-4D7A-BD58-557CC6E0B42F}"/>
              </a:ext>
            </a:extLst>
          </p:cNvPr>
          <p:cNvSpPr>
            <a:spLocks noGrp="1"/>
          </p:cNvSpPr>
          <p:nvPr>
            <p:ph type="sldNum" sz="quarter" idx="12"/>
          </p:nvPr>
        </p:nvSpPr>
        <p:spPr/>
        <p:txBody>
          <a:bodyPr/>
          <a:lstStyle/>
          <a:p>
            <a:fld id="{E0A3A50C-42A6-419D-9E99-A8A95E9F247E}" type="slidenum">
              <a:rPr lang="en-IN" smtClean="0"/>
              <a:t>‹#›</a:t>
            </a:fld>
            <a:endParaRPr lang="en-IN"/>
          </a:p>
        </p:txBody>
      </p:sp>
    </p:spTree>
    <p:extLst>
      <p:ext uri="{BB962C8B-B14F-4D97-AF65-F5344CB8AC3E}">
        <p14:creationId xmlns:p14="http://schemas.microsoft.com/office/powerpoint/2010/main" val="35515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1DB51-C8FE-45B0-B32B-43C2D1E2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6763C-4706-4392-A6A0-147E054CE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48A0E-6D4B-49FB-92A1-D342692EA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736D-936D-4EFD-80BA-D5F6F0A6CB4B}" type="datetimeFigureOut">
              <a:rPr lang="en-IN" smtClean="0"/>
              <a:t>29-05-2021</a:t>
            </a:fld>
            <a:endParaRPr lang="en-IN"/>
          </a:p>
        </p:txBody>
      </p:sp>
      <p:sp>
        <p:nvSpPr>
          <p:cNvPr id="5" name="Footer Placeholder 4">
            <a:extLst>
              <a:ext uri="{FF2B5EF4-FFF2-40B4-BE49-F238E27FC236}">
                <a16:creationId xmlns:a16="http://schemas.microsoft.com/office/drawing/2014/main" id="{76D86364-A394-40C2-950F-700E9249D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CB6897-7AA5-4BE3-A8DC-0D9E25606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A50C-42A6-419D-9E99-A8A95E9F247E}" type="slidenum">
              <a:rPr lang="en-IN" smtClean="0"/>
              <a:t>‹#›</a:t>
            </a:fld>
            <a:endParaRPr lang="en-IN"/>
          </a:p>
        </p:txBody>
      </p:sp>
    </p:spTree>
    <p:extLst>
      <p:ext uri="{BB962C8B-B14F-4D97-AF65-F5344CB8AC3E}">
        <p14:creationId xmlns:p14="http://schemas.microsoft.com/office/powerpoint/2010/main" val="419960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6C3-A32F-4BF8-A144-A97831F0B612}"/>
              </a:ext>
            </a:extLst>
          </p:cNvPr>
          <p:cNvSpPr>
            <a:spLocks noGrp="1"/>
          </p:cNvSpPr>
          <p:nvPr>
            <p:ph type="ctrTitle"/>
          </p:nvPr>
        </p:nvSpPr>
        <p:spPr>
          <a:xfrm>
            <a:off x="2597791" y="1921079"/>
            <a:ext cx="6453930" cy="791930"/>
          </a:xfrm>
        </p:spPr>
        <p:txBody>
          <a:bodyPr>
            <a:normAutofit fontScale="90000"/>
          </a:bodyPr>
          <a:lstStyle/>
          <a:p>
            <a:r>
              <a:rPr lang="en-US" b="1" dirty="0"/>
              <a:t>IMAGE PROCESSING </a:t>
            </a:r>
            <a:endParaRPr lang="en-IN" b="1" dirty="0"/>
          </a:p>
        </p:txBody>
      </p:sp>
      <p:sp>
        <p:nvSpPr>
          <p:cNvPr id="3" name="Subtitle 2">
            <a:extLst>
              <a:ext uri="{FF2B5EF4-FFF2-40B4-BE49-F238E27FC236}">
                <a16:creationId xmlns:a16="http://schemas.microsoft.com/office/drawing/2014/main" id="{62D4C3FA-B072-4895-8887-4BE0563912BA}"/>
              </a:ext>
            </a:extLst>
          </p:cNvPr>
          <p:cNvSpPr>
            <a:spLocks noGrp="1"/>
          </p:cNvSpPr>
          <p:nvPr>
            <p:ph type="subTitle" idx="1"/>
          </p:nvPr>
        </p:nvSpPr>
        <p:spPr>
          <a:xfrm>
            <a:off x="1112940" y="2905752"/>
            <a:ext cx="9144000" cy="1655762"/>
          </a:xfrm>
        </p:spPr>
        <p:txBody>
          <a:bodyPr>
            <a:normAutofit/>
          </a:bodyPr>
          <a:lstStyle/>
          <a:p>
            <a:r>
              <a:rPr lang="en-US" sz="3200" dirty="0"/>
              <a:t>By </a:t>
            </a:r>
          </a:p>
          <a:p>
            <a:r>
              <a:rPr lang="en-US" sz="3200" dirty="0"/>
              <a:t>Viral 3</a:t>
            </a:r>
            <a:endParaRPr lang="en-IN" sz="3200" dirty="0"/>
          </a:p>
        </p:txBody>
      </p:sp>
    </p:spTree>
    <p:extLst>
      <p:ext uri="{BB962C8B-B14F-4D97-AF65-F5344CB8AC3E}">
        <p14:creationId xmlns:p14="http://schemas.microsoft.com/office/powerpoint/2010/main" val="37127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E44-26A8-4744-828C-6949ADC23D46}"/>
              </a:ext>
            </a:extLst>
          </p:cNvPr>
          <p:cNvSpPr>
            <a:spLocks noGrp="1"/>
          </p:cNvSpPr>
          <p:nvPr>
            <p:ph type="ctrTitle"/>
          </p:nvPr>
        </p:nvSpPr>
        <p:spPr>
          <a:xfrm>
            <a:off x="609599" y="520117"/>
            <a:ext cx="11251224" cy="721453"/>
          </a:xfrm>
        </p:spPr>
        <p:txBody>
          <a:bodyPr>
            <a:normAutofit/>
          </a:bodyPr>
          <a:lstStyle/>
          <a:p>
            <a:pPr algn="l"/>
            <a:r>
              <a:rPr lang="en-US" sz="4000" b="1" dirty="0"/>
              <a:t>5-Converting from one file format to another</a:t>
            </a:r>
            <a:endParaRPr lang="en-IN" sz="4000" b="1" dirty="0"/>
          </a:p>
        </p:txBody>
      </p:sp>
      <p:sp>
        <p:nvSpPr>
          <p:cNvPr id="3" name="Subtitle 2">
            <a:extLst>
              <a:ext uri="{FF2B5EF4-FFF2-40B4-BE49-F238E27FC236}">
                <a16:creationId xmlns:a16="http://schemas.microsoft.com/office/drawing/2014/main" id="{C17F6997-E358-41E5-9618-05129260FE64}"/>
              </a:ext>
            </a:extLst>
          </p:cNvPr>
          <p:cNvSpPr>
            <a:spLocks noGrp="1"/>
          </p:cNvSpPr>
          <p:nvPr>
            <p:ph type="subTitle" idx="1"/>
          </p:nvPr>
        </p:nvSpPr>
        <p:spPr>
          <a:xfrm>
            <a:off x="1238775" y="1639014"/>
            <a:ext cx="9144000" cy="3268546"/>
          </a:xfrm>
        </p:spPr>
        <p:txBody>
          <a:bodyPr>
            <a:normAutofit/>
          </a:bodyPr>
          <a:lstStyle/>
          <a:p>
            <a:pPr marL="342900" indent="-342900" algn="l">
              <a:buFont typeface="Arial" panose="020B0604020202020204" pitchFamily="34" charset="0"/>
              <a:buChar char="•"/>
            </a:pPr>
            <a:r>
              <a:rPr lang="en-US" dirty="0"/>
              <a:t>Using PIL, we can read an image in one file format and save it to another</a:t>
            </a:r>
          </a:p>
          <a:p>
            <a:pPr marL="342900" indent="-342900" algn="l">
              <a:buFont typeface="Arial" panose="020B0604020202020204" pitchFamily="34" charset="0"/>
              <a:buChar char="•"/>
            </a:pPr>
            <a:r>
              <a:rPr lang="en-US" dirty="0">
                <a:solidFill>
                  <a:srgbClr val="FF0000"/>
                </a:solidFill>
              </a:rPr>
              <a:t>But if the PNG file is in the RGBA mode, we need to convert it into the RGB mode before we save it as JPG, as otherwise it will give an error.</a:t>
            </a:r>
          </a:p>
          <a:p>
            <a:pPr marL="342900" indent="-342900" algn="l">
              <a:buFont typeface="Arial" panose="020B0604020202020204" pitchFamily="34" charset="0"/>
              <a:buChar char="•"/>
            </a:pPr>
            <a:r>
              <a:rPr lang="en-US" dirty="0">
                <a:solidFill>
                  <a:srgbClr val="FF0000"/>
                </a:solidFill>
              </a:rPr>
              <a:t>***Providing the correct path to the images on the disk***</a:t>
            </a:r>
          </a:p>
        </p:txBody>
      </p:sp>
      <p:pic>
        <p:nvPicPr>
          <p:cNvPr id="6" name="Picture 5">
            <a:extLst>
              <a:ext uri="{FF2B5EF4-FFF2-40B4-BE49-F238E27FC236}">
                <a16:creationId xmlns:a16="http://schemas.microsoft.com/office/drawing/2014/main" id="{F84C4496-65BB-41AC-BF32-A5B94432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775" y="4443768"/>
            <a:ext cx="2525486" cy="1894115"/>
          </a:xfrm>
          <a:prstGeom prst="rect">
            <a:avLst/>
          </a:prstGeom>
        </p:spPr>
      </p:pic>
    </p:spTree>
    <p:extLst>
      <p:ext uri="{BB962C8B-B14F-4D97-AF65-F5344CB8AC3E}">
        <p14:creationId xmlns:p14="http://schemas.microsoft.com/office/powerpoint/2010/main" val="94672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76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IMAGE PROCESSING </vt:lpstr>
      <vt:lpstr>5-Converting from one file format to another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dc:title>
  <dc:creator>MANIKANDAN K B</dc:creator>
  <cp:lastModifiedBy>MANIKANDAN K B</cp:lastModifiedBy>
  <cp:revision>7</cp:revision>
  <dcterms:created xsi:type="dcterms:W3CDTF">2021-05-21T12:46:43Z</dcterms:created>
  <dcterms:modified xsi:type="dcterms:W3CDTF">2021-05-29T08:25:15Z</dcterms:modified>
</cp:coreProperties>
</file>