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9" d="100"/>
          <a:sy n="59"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CE02-9C98-4DCF-9144-3F83EF9F60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527D72-474D-4144-A3B6-82B8BE6AE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E5A110-5FBA-4074-8F04-793FAA0C5A07}"/>
              </a:ext>
            </a:extLst>
          </p:cNvPr>
          <p:cNvSpPr>
            <a:spLocks noGrp="1"/>
          </p:cNvSpPr>
          <p:nvPr>
            <p:ph type="dt" sz="half" idx="10"/>
          </p:nvPr>
        </p:nvSpPr>
        <p:spPr/>
        <p:txBody>
          <a:bodyPr/>
          <a:lstStyle/>
          <a:p>
            <a:fld id="{AB83736D-936D-4EFD-80BA-D5F6F0A6CB4B}" type="datetimeFigureOut">
              <a:rPr lang="en-IN" smtClean="0"/>
              <a:t>05-06-2021</a:t>
            </a:fld>
            <a:endParaRPr lang="en-IN"/>
          </a:p>
        </p:txBody>
      </p:sp>
      <p:sp>
        <p:nvSpPr>
          <p:cNvPr id="5" name="Footer Placeholder 4">
            <a:extLst>
              <a:ext uri="{FF2B5EF4-FFF2-40B4-BE49-F238E27FC236}">
                <a16:creationId xmlns:a16="http://schemas.microsoft.com/office/drawing/2014/main" id="{4E7A693D-141F-4CBD-B636-682F502A9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0B19CE-931B-4423-A3CC-D2C794537717}"/>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409615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52E84-607D-4E29-A8D4-3260CC5C9B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0B338E-D558-4BCB-A22D-BEC31F7011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DADD6C-3344-42EA-88FE-5EDB62800DA1}"/>
              </a:ext>
            </a:extLst>
          </p:cNvPr>
          <p:cNvSpPr>
            <a:spLocks noGrp="1"/>
          </p:cNvSpPr>
          <p:nvPr>
            <p:ph type="dt" sz="half" idx="10"/>
          </p:nvPr>
        </p:nvSpPr>
        <p:spPr/>
        <p:txBody>
          <a:bodyPr/>
          <a:lstStyle/>
          <a:p>
            <a:fld id="{AB83736D-936D-4EFD-80BA-D5F6F0A6CB4B}" type="datetimeFigureOut">
              <a:rPr lang="en-IN" smtClean="0"/>
              <a:t>05-06-2021</a:t>
            </a:fld>
            <a:endParaRPr lang="en-IN"/>
          </a:p>
        </p:txBody>
      </p:sp>
      <p:sp>
        <p:nvSpPr>
          <p:cNvPr id="5" name="Footer Placeholder 4">
            <a:extLst>
              <a:ext uri="{FF2B5EF4-FFF2-40B4-BE49-F238E27FC236}">
                <a16:creationId xmlns:a16="http://schemas.microsoft.com/office/drawing/2014/main" id="{4F4855E1-54B1-4068-80EA-1C6A81B072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769B0A-0D48-403E-B666-6E76DEDC8AB3}"/>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407707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3F77B3-7DD9-456D-937C-2D80744664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38DC8E-5644-4965-BB66-09CF5588D5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574F0-D8C3-4599-A5AA-6FBBFEEC9632}"/>
              </a:ext>
            </a:extLst>
          </p:cNvPr>
          <p:cNvSpPr>
            <a:spLocks noGrp="1"/>
          </p:cNvSpPr>
          <p:nvPr>
            <p:ph type="dt" sz="half" idx="10"/>
          </p:nvPr>
        </p:nvSpPr>
        <p:spPr/>
        <p:txBody>
          <a:bodyPr/>
          <a:lstStyle/>
          <a:p>
            <a:fld id="{AB83736D-936D-4EFD-80BA-D5F6F0A6CB4B}" type="datetimeFigureOut">
              <a:rPr lang="en-IN" smtClean="0"/>
              <a:t>05-06-2021</a:t>
            </a:fld>
            <a:endParaRPr lang="en-IN"/>
          </a:p>
        </p:txBody>
      </p:sp>
      <p:sp>
        <p:nvSpPr>
          <p:cNvPr id="5" name="Footer Placeholder 4">
            <a:extLst>
              <a:ext uri="{FF2B5EF4-FFF2-40B4-BE49-F238E27FC236}">
                <a16:creationId xmlns:a16="http://schemas.microsoft.com/office/drawing/2014/main" id="{39C29033-9E13-45D7-814C-13A188440D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1DA75B-D1FE-442C-8BB8-D0D81EBFDD1E}"/>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71142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360D-DA40-40EB-9D50-4F68DE24AF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DC30E-C873-4CAF-B10B-301281E7DD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5CD67F-BCAE-4ADE-B2FD-D72FFDEB4B43}"/>
              </a:ext>
            </a:extLst>
          </p:cNvPr>
          <p:cNvSpPr>
            <a:spLocks noGrp="1"/>
          </p:cNvSpPr>
          <p:nvPr>
            <p:ph type="dt" sz="half" idx="10"/>
          </p:nvPr>
        </p:nvSpPr>
        <p:spPr/>
        <p:txBody>
          <a:bodyPr/>
          <a:lstStyle/>
          <a:p>
            <a:fld id="{AB83736D-936D-4EFD-80BA-D5F6F0A6CB4B}" type="datetimeFigureOut">
              <a:rPr lang="en-IN" smtClean="0"/>
              <a:t>05-06-2021</a:t>
            </a:fld>
            <a:endParaRPr lang="en-IN"/>
          </a:p>
        </p:txBody>
      </p:sp>
      <p:sp>
        <p:nvSpPr>
          <p:cNvPr id="5" name="Footer Placeholder 4">
            <a:extLst>
              <a:ext uri="{FF2B5EF4-FFF2-40B4-BE49-F238E27FC236}">
                <a16:creationId xmlns:a16="http://schemas.microsoft.com/office/drawing/2014/main" id="{A075C7AA-3EAA-4521-A026-539FCE64C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C46EC9-86F5-416F-97E8-0BF8C251FBA7}"/>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80835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CEF9-0A12-4F24-90DB-62E08EAE6C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F4A5C6-0D93-4C11-9ABC-4135C3743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94DE0D-512B-40BD-AC3E-CB7CAFF86CED}"/>
              </a:ext>
            </a:extLst>
          </p:cNvPr>
          <p:cNvSpPr>
            <a:spLocks noGrp="1"/>
          </p:cNvSpPr>
          <p:nvPr>
            <p:ph type="dt" sz="half" idx="10"/>
          </p:nvPr>
        </p:nvSpPr>
        <p:spPr/>
        <p:txBody>
          <a:bodyPr/>
          <a:lstStyle/>
          <a:p>
            <a:fld id="{AB83736D-936D-4EFD-80BA-D5F6F0A6CB4B}" type="datetimeFigureOut">
              <a:rPr lang="en-IN" smtClean="0"/>
              <a:t>05-06-2021</a:t>
            </a:fld>
            <a:endParaRPr lang="en-IN"/>
          </a:p>
        </p:txBody>
      </p:sp>
      <p:sp>
        <p:nvSpPr>
          <p:cNvPr id="5" name="Footer Placeholder 4">
            <a:extLst>
              <a:ext uri="{FF2B5EF4-FFF2-40B4-BE49-F238E27FC236}">
                <a16:creationId xmlns:a16="http://schemas.microsoft.com/office/drawing/2014/main" id="{0829536E-6F77-447C-9439-D9706BFF4F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B1DB05-13CF-475A-AB16-E83C83F4F07B}"/>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2980776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2BE7-1D7E-4728-B0BC-A48BCACBB2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68CAF8-4839-42B8-9590-586207EA80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41CE2E-0857-4B8A-A6C4-51A2CBC243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B7772E-ED09-4E95-8E11-DD29345554ED}"/>
              </a:ext>
            </a:extLst>
          </p:cNvPr>
          <p:cNvSpPr>
            <a:spLocks noGrp="1"/>
          </p:cNvSpPr>
          <p:nvPr>
            <p:ph type="dt" sz="half" idx="10"/>
          </p:nvPr>
        </p:nvSpPr>
        <p:spPr/>
        <p:txBody>
          <a:bodyPr/>
          <a:lstStyle/>
          <a:p>
            <a:fld id="{AB83736D-936D-4EFD-80BA-D5F6F0A6CB4B}" type="datetimeFigureOut">
              <a:rPr lang="en-IN" smtClean="0"/>
              <a:t>05-06-2021</a:t>
            </a:fld>
            <a:endParaRPr lang="en-IN"/>
          </a:p>
        </p:txBody>
      </p:sp>
      <p:sp>
        <p:nvSpPr>
          <p:cNvPr id="6" name="Footer Placeholder 5">
            <a:extLst>
              <a:ext uri="{FF2B5EF4-FFF2-40B4-BE49-F238E27FC236}">
                <a16:creationId xmlns:a16="http://schemas.microsoft.com/office/drawing/2014/main" id="{5E5D4D85-89D5-4B24-87E0-E883447054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91CC3E-ABD1-4FD5-8E57-10BF0F97FA5D}"/>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358184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F9B2-A47F-40C9-8950-11C8375896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5C7B9C-0B07-4E82-B0F9-206BEFDA9B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B57D4B-589E-4BD1-B15F-E53A3E7A66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3282E5-1593-4F8F-817F-67EDE1C44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529ACB-24F6-4303-B83C-104323CA99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E5FE5F-732A-4B46-9C63-3D42F8A5D1C6}"/>
              </a:ext>
            </a:extLst>
          </p:cNvPr>
          <p:cNvSpPr>
            <a:spLocks noGrp="1"/>
          </p:cNvSpPr>
          <p:nvPr>
            <p:ph type="dt" sz="half" idx="10"/>
          </p:nvPr>
        </p:nvSpPr>
        <p:spPr/>
        <p:txBody>
          <a:bodyPr/>
          <a:lstStyle/>
          <a:p>
            <a:fld id="{AB83736D-936D-4EFD-80BA-D5F6F0A6CB4B}" type="datetimeFigureOut">
              <a:rPr lang="en-IN" smtClean="0"/>
              <a:t>05-06-2021</a:t>
            </a:fld>
            <a:endParaRPr lang="en-IN"/>
          </a:p>
        </p:txBody>
      </p:sp>
      <p:sp>
        <p:nvSpPr>
          <p:cNvPr id="8" name="Footer Placeholder 7">
            <a:extLst>
              <a:ext uri="{FF2B5EF4-FFF2-40B4-BE49-F238E27FC236}">
                <a16:creationId xmlns:a16="http://schemas.microsoft.com/office/drawing/2014/main" id="{7C766833-F1AA-46C9-B959-62DB003CA6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9E14D7-ACF1-4C58-964C-CA0DD5DD32C7}"/>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138089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E4B3-B1F1-4887-942B-92A17D06FC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EDDEE4-239C-4C3E-86A7-B32ECD2FA1EC}"/>
              </a:ext>
            </a:extLst>
          </p:cNvPr>
          <p:cNvSpPr>
            <a:spLocks noGrp="1"/>
          </p:cNvSpPr>
          <p:nvPr>
            <p:ph type="dt" sz="half" idx="10"/>
          </p:nvPr>
        </p:nvSpPr>
        <p:spPr/>
        <p:txBody>
          <a:bodyPr/>
          <a:lstStyle/>
          <a:p>
            <a:fld id="{AB83736D-936D-4EFD-80BA-D5F6F0A6CB4B}" type="datetimeFigureOut">
              <a:rPr lang="en-IN" smtClean="0"/>
              <a:t>05-06-2021</a:t>
            </a:fld>
            <a:endParaRPr lang="en-IN"/>
          </a:p>
        </p:txBody>
      </p:sp>
      <p:sp>
        <p:nvSpPr>
          <p:cNvPr id="4" name="Footer Placeholder 3">
            <a:extLst>
              <a:ext uri="{FF2B5EF4-FFF2-40B4-BE49-F238E27FC236}">
                <a16:creationId xmlns:a16="http://schemas.microsoft.com/office/drawing/2014/main" id="{18E7A144-75BD-4950-B63F-594C8F08B5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57160A-A3D8-412E-8937-8E5149C06A4A}"/>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394781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A4690C-3FBE-4EAD-9FEB-C09BC5C0A898}"/>
              </a:ext>
            </a:extLst>
          </p:cNvPr>
          <p:cNvSpPr>
            <a:spLocks noGrp="1"/>
          </p:cNvSpPr>
          <p:nvPr>
            <p:ph type="dt" sz="half" idx="10"/>
          </p:nvPr>
        </p:nvSpPr>
        <p:spPr/>
        <p:txBody>
          <a:bodyPr/>
          <a:lstStyle/>
          <a:p>
            <a:fld id="{AB83736D-936D-4EFD-80BA-D5F6F0A6CB4B}" type="datetimeFigureOut">
              <a:rPr lang="en-IN" smtClean="0"/>
              <a:t>05-06-2021</a:t>
            </a:fld>
            <a:endParaRPr lang="en-IN"/>
          </a:p>
        </p:txBody>
      </p:sp>
      <p:sp>
        <p:nvSpPr>
          <p:cNvPr id="3" name="Footer Placeholder 2">
            <a:extLst>
              <a:ext uri="{FF2B5EF4-FFF2-40B4-BE49-F238E27FC236}">
                <a16:creationId xmlns:a16="http://schemas.microsoft.com/office/drawing/2014/main" id="{95BFA1CD-A3BC-44BB-B896-A809D94C2A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702F3F-2CC2-44BB-92EF-AA5AD6A7EF76}"/>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30443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6A1C-0587-47B7-A63B-7B9B1E4A1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C91C4E-DE83-4131-AC6A-1B89259B0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DE309B-8766-430C-8C74-FAEADB166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487670-9D5E-43BB-A7E3-B79134595AB1}"/>
              </a:ext>
            </a:extLst>
          </p:cNvPr>
          <p:cNvSpPr>
            <a:spLocks noGrp="1"/>
          </p:cNvSpPr>
          <p:nvPr>
            <p:ph type="dt" sz="half" idx="10"/>
          </p:nvPr>
        </p:nvSpPr>
        <p:spPr/>
        <p:txBody>
          <a:bodyPr/>
          <a:lstStyle/>
          <a:p>
            <a:fld id="{AB83736D-936D-4EFD-80BA-D5F6F0A6CB4B}" type="datetimeFigureOut">
              <a:rPr lang="en-IN" smtClean="0"/>
              <a:t>05-06-2021</a:t>
            </a:fld>
            <a:endParaRPr lang="en-IN"/>
          </a:p>
        </p:txBody>
      </p:sp>
      <p:sp>
        <p:nvSpPr>
          <p:cNvPr id="6" name="Footer Placeholder 5">
            <a:extLst>
              <a:ext uri="{FF2B5EF4-FFF2-40B4-BE49-F238E27FC236}">
                <a16:creationId xmlns:a16="http://schemas.microsoft.com/office/drawing/2014/main" id="{98355973-2064-4E87-9053-9B7253207F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A9BD79-3315-4F99-9BCF-6A22F04CB1FE}"/>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289289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FFE0-87FD-4F8E-8921-1823160EE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511F61-1148-4F24-A6E1-BE7D7ED387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7E327B-C09B-464A-9800-7E19A9F16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F7BBB-297B-4030-B048-E2AA4D4A5A54}"/>
              </a:ext>
            </a:extLst>
          </p:cNvPr>
          <p:cNvSpPr>
            <a:spLocks noGrp="1"/>
          </p:cNvSpPr>
          <p:nvPr>
            <p:ph type="dt" sz="half" idx="10"/>
          </p:nvPr>
        </p:nvSpPr>
        <p:spPr/>
        <p:txBody>
          <a:bodyPr/>
          <a:lstStyle/>
          <a:p>
            <a:fld id="{AB83736D-936D-4EFD-80BA-D5F6F0A6CB4B}" type="datetimeFigureOut">
              <a:rPr lang="en-IN" smtClean="0"/>
              <a:t>05-06-2021</a:t>
            </a:fld>
            <a:endParaRPr lang="en-IN"/>
          </a:p>
        </p:txBody>
      </p:sp>
      <p:sp>
        <p:nvSpPr>
          <p:cNvPr id="6" name="Footer Placeholder 5">
            <a:extLst>
              <a:ext uri="{FF2B5EF4-FFF2-40B4-BE49-F238E27FC236}">
                <a16:creationId xmlns:a16="http://schemas.microsoft.com/office/drawing/2014/main" id="{3B77D14B-4120-4E88-9C42-9A9954E886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E557F3-5478-4D7A-BD58-557CC6E0B42F}"/>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355153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31DB51-C8FE-45B0-B32B-43C2D1E2E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16763C-4706-4392-A6A0-147E054CEA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A48A0E-6D4B-49FB-92A1-D342692EAB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3736D-936D-4EFD-80BA-D5F6F0A6CB4B}" type="datetimeFigureOut">
              <a:rPr lang="en-IN" smtClean="0"/>
              <a:t>05-06-2021</a:t>
            </a:fld>
            <a:endParaRPr lang="en-IN"/>
          </a:p>
        </p:txBody>
      </p:sp>
      <p:sp>
        <p:nvSpPr>
          <p:cNvPr id="5" name="Footer Placeholder 4">
            <a:extLst>
              <a:ext uri="{FF2B5EF4-FFF2-40B4-BE49-F238E27FC236}">
                <a16:creationId xmlns:a16="http://schemas.microsoft.com/office/drawing/2014/main" id="{76D86364-A394-40C2-950F-700E9249DD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CB6897-7AA5-4BE3-A8DC-0D9E25606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3A50C-42A6-419D-9E99-A8A95E9F247E}" type="slidenum">
              <a:rPr lang="en-IN" smtClean="0"/>
              <a:t>‹#›</a:t>
            </a:fld>
            <a:endParaRPr lang="en-IN"/>
          </a:p>
        </p:txBody>
      </p:sp>
    </p:spTree>
    <p:extLst>
      <p:ext uri="{BB962C8B-B14F-4D97-AF65-F5344CB8AC3E}">
        <p14:creationId xmlns:p14="http://schemas.microsoft.com/office/powerpoint/2010/main" val="4199602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96C3-A32F-4BF8-A144-A97831F0B612}"/>
              </a:ext>
            </a:extLst>
          </p:cNvPr>
          <p:cNvSpPr>
            <a:spLocks noGrp="1"/>
          </p:cNvSpPr>
          <p:nvPr>
            <p:ph type="ctrTitle"/>
          </p:nvPr>
        </p:nvSpPr>
        <p:spPr>
          <a:xfrm>
            <a:off x="2597791" y="1921079"/>
            <a:ext cx="6453930" cy="791930"/>
          </a:xfrm>
        </p:spPr>
        <p:txBody>
          <a:bodyPr>
            <a:normAutofit fontScale="90000"/>
          </a:bodyPr>
          <a:lstStyle/>
          <a:p>
            <a:r>
              <a:rPr lang="en-US" b="1" dirty="0"/>
              <a:t>IMAGE PROCESSING </a:t>
            </a:r>
            <a:endParaRPr lang="en-IN" b="1" dirty="0"/>
          </a:p>
        </p:txBody>
      </p:sp>
      <p:sp>
        <p:nvSpPr>
          <p:cNvPr id="3" name="Subtitle 2">
            <a:extLst>
              <a:ext uri="{FF2B5EF4-FFF2-40B4-BE49-F238E27FC236}">
                <a16:creationId xmlns:a16="http://schemas.microsoft.com/office/drawing/2014/main" id="{62D4C3FA-B072-4895-8887-4BE0563912BA}"/>
              </a:ext>
            </a:extLst>
          </p:cNvPr>
          <p:cNvSpPr>
            <a:spLocks noGrp="1"/>
          </p:cNvSpPr>
          <p:nvPr>
            <p:ph type="subTitle" idx="1"/>
          </p:nvPr>
        </p:nvSpPr>
        <p:spPr>
          <a:xfrm>
            <a:off x="1112940" y="2905752"/>
            <a:ext cx="9144000" cy="1655762"/>
          </a:xfrm>
        </p:spPr>
        <p:txBody>
          <a:bodyPr>
            <a:normAutofit/>
          </a:bodyPr>
          <a:lstStyle/>
          <a:p>
            <a:r>
              <a:rPr lang="en-US" sz="3200" dirty="0"/>
              <a:t>By </a:t>
            </a:r>
          </a:p>
          <a:p>
            <a:r>
              <a:rPr lang="en-US" sz="3200" dirty="0"/>
              <a:t>Viral 3</a:t>
            </a:r>
            <a:endParaRPr lang="en-IN" sz="3200" dirty="0"/>
          </a:p>
        </p:txBody>
      </p:sp>
    </p:spTree>
    <p:extLst>
      <p:ext uri="{BB962C8B-B14F-4D97-AF65-F5344CB8AC3E}">
        <p14:creationId xmlns:p14="http://schemas.microsoft.com/office/powerpoint/2010/main" val="371272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AE44-26A8-4744-828C-6949ADC23D46}"/>
              </a:ext>
            </a:extLst>
          </p:cNvPr>
          <p:cNvSpPr>
            <a:spLocks noGrp="1"/>
          </p:cNvSpPr>
          <p:nvPr>
            <p:ph type="ctrTitle"/>
          </p:nvPr>
        </p:nvSpPr>
        <p:spPr>
          <a:xfrm>
            <a:off x="630397" y="809080"/>
            <a:ext cx="11251224" cy="721453"/>
          </a:xfrm>
        </p:spPr>
        <p:txBody>
          <a:bodyPr>
            <a:normAutofit/>
          </a:bodyPr>
          <a:lstStyle/>
          <a:p>
            <a:pPr algn="l"/>
            <a:r>
              <a:rPr lang="en-US" sz="4000" b="1" dirty="0"/>
              <a:t>13-Image manipulations with PIL(Rotate)</a:t>
            </a:r>
            <a:endParaRPr lang="en-IN" sz="4000" b="1" dirty="0"/>
          </a:p>
        </p:txBody>
      </p:sp>
      <p:sp>
        <p:nvSpPr>
          <p:cNvPr id="3" name="Subtitle 2">
            <a:extLst>
              <a:ext uri="{FF2B5EF4-FFF2-40B4-BE49-F238E27FC236}">
                <a16:creationId xmlns:a16="http://schemas.microsoft.com/office/drawing/2014/main" id="{C17F6997-E358-41E5-9618-05129260FE64}"/>
              </a:ext>
            </a:extLst>
          </p:cNvPr>
          <p:cNvSpPr>
            <a:spLocks noGrp="1"/>
          </p:cNvSpPr>
          <p:nvPr>
            <p:ph type="subTitle" idx="1"/>
          </p:nvPr>
        </p:nvSpPr>
        <p:spPr>
          <a:xfrm>
            <a:off x="1238774" y="1639014"/>
            <a:ext cx="10543923" cy="4683409"/>
          </a:xfrm>
        </p:spPr>
        <p:txBody>
          <a:bodyPr>
            <a:normAutofit/>
          </a:bodyPr>
          <a:lstStyle/>
          <a:p>
            <a:pPr marL="342900" indent="-342900" algn="l">
              <a:buFont typeface="Arial" panose="020B0604020202020204" pitchFamily="34" charset="0"/>
              <a:buChar char="•"/>
            </a:pPr>
            <a:r>
              <a:rPr lang="en-US" dirty="0"/>
              <a:t>set of transformations that are done by multiplying appropriate matrices (often expressed in homogeneous coordinates) with the image matrix. These transformations change the geometric orientation of an image, hence the name.</a:t>
            </a:r>
          </a:p>
          <a:p>
            <a:pPr marL="342900" indent="-342900" algn="l">
              <a:buFont typeface="Arial" panose="020B0604020202020204" pitchFamily="34" charset="0"/>
              <a:buChar char="•"/>
            </a:pPr>
            <a:endParaRPr lang="en-US" dirty="0"/>
          </a:p>
          <a:p>
            <a:pPr marL="800100" lvl="1" indent="-342900" algn="l">
              <a:buFont typeface="Arial" panose="020B0604020202020204" pitchFamily="34" charset="0"/>
              <a:buChar char="•"/>
            </a:pPr>
            <a:r>
              <a:rPr lang="en-US" sz="2800">
                <a:solidFill>
                  <a:srgbClr val="FF0000"/>
                </a:solidFill>
              </a:rPr>
              <a:t>Rotate()</a:t>
            </a:r>
            <a:endParaRPr lang="en-US" sz="2800" dirty="0">
              <a:solidFill>
                <a:srgbClr val="FF0000"/>
              </a:solidFill>
            </a:endParaRPr>
          </a:p>
          <a:p>
            <a:pPr marL="800100" lvl="1" indent="-342900" algn="l">
              <a:buFont typeface="Arial" panose="020B0604020202020204" pitchFamily="34" charset="0"/>
              <a:buChar char="•"/>
            </a:pPr>
            <a:endParaRPr lang="en-US" sz="2800" dirty="0">
              <a:solidFill>
                <a:srgbClr val="FF0000"/>
              </a:solidFill>
            </a:endParaRPr>
          </a:p>
          <a:p>
            <a:pPr marL="342900" indent="-342900" algn="l">
              <a:buFont typeface="Arial" panose="020B0604020202020204" pitchFamily="34" charset="0"/>
              <a:buChar char="•"/>
            </a:pPr>
            <a:r>
              <a:rPr lang="en-US" dirty="0">
                <a:solidFill>
                  <a:srgbClr val="FF0000"/>
                </a:solidFill>
              </a:rPr>
              <a:t>***Providing the correct path to the images on the disk***</a:t>
            </a:r>
          </a:p>
        </p:txBody>
      </p:sp>
    </p:spTree>
    <p:extLst>
      <p:ext uri="{BB962C8B-B14F-4D97-AF65-F5344CB8AC3E}">
        <p14:creationId xmlns:p14="http://schemas.microsoft.com/office/powerpoint/2010/main" val="94672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62</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IMAGE PROCESSING </vt:lpstr>
      <vt:lpstr>13-Image manipulations with PIL(Rotate)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dc:title>
  <dc:creator>MANIKANDAN K B</dc:creator>
  <cp:lastModifiedBy>MANIKANDAN K B</cp:lastModifiedBy>
  <cp:revision>16</cp:revision>
  <dcterms:created xsi:type="dcterms:W3CDTF">2021-05-21T12:46:43Z</dcterms:created>
  <dcterms:modified xsi:type="dcterms:W3CDTF">2021-06-05T05:58:38Z</dcterms:modified>
</cp:coreProperties>
</file>