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4EFD-F1D4-4A47-A9DD-615AD28B5E6C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003D-EC9F-49FB-AEBE-868BB10E5D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tutorial.net/javascript-dom/javascript-getelementby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DOM.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/>
              <a:t>What is Document Object Model (DOM)</a:t>
            </a:r>
            <a:r>
              <a:rPr lang="nl-NL" dirty="0"/>
              <a:t/>
            </a:r>
            <a:br>
              <a:rPr lang="nl-N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Document Object Model (DOM) is an application programming interface (API) for manipulating HTML documents.</a:t>
            </a:r>
          </a:p>
          <a:p>
            <a:r>
              <a:rPr lang="en-US" dirty="0"/>
              <a:t>The DOM represents an HTML document as a tree of nodes. The DOM provides functions that allow you to add, remove, and modify parts of the document effectively.</a:t>
            </a:r>
          </a:p>
          <a:p>
            <a:r>
              <a:rPr lang="en-US" dirty="0"/>
              <a:t>Note that the DOM is cross-platform and language-independent ways of manipulating HTML and XML documents.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document as a hierarchy of nodes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 smtClean="0"/>
              <a:t>        &lt;title&gt;JavaScript DOM&lt;/title&gt;</a:t>
            </a:r>
          </a:p>
          <a:p>
            <a:r>
              <a:rPr lang="en-US" dirty="0" smtClean="0"/>
              <a:t> 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&lt;p&gt;Hello DOM!&lt;/p&gt;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r>
              <a:rPr lang="en-US" dirty="0"/>
              <a:t>The following tree represents the above HTML document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214554"/>
            <a:ext cx="528641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hlinkClick r:id="rId2"/>
              </a:rPr>
              <a:t>getElementById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– select an element by </a:t>
            </a:r>
            <a:r>
              <a:rPr lang="en-US" dirty="0" smtClean="0"/>
              <a:t>id</a:t>
            </a:r>
          </a:p>
          <a:p>
            <a:r>
              <a:rPr lang="en-US" dirty="0"/>
              <a:t>The </a:t>
            </a:r>
            <a:r>
              <a:rPr lang="en-US" dirty="0" err="1"/>
              <a:t>document.getElementById</a:t>
            </a:r>
            <a:r>
              <a:rPr lang="en-US" dirty="0"/>
              <a:t>() method returns an Element object that represents an HTML element with an id that matches a specified string.</a:t>
            </a:r>
          </a:p>
          <a:p>
            <a:r>
              <a:rPr lang="en-US" dirty="0"/>
              <a:t>If the document has no element with the specified id, the </a:t>
            </a:r>
            <a:r>
              <a:rPr lang="en-US" dirty="0" err="1"/>
              <a:t>document.getElementById</a:t>
            </a:r>
            <a:r>
              <a:rPr lang="en-US" dirty="0"/>
              <a:t>() returns null.</a:t>
            </a:r>
          </a:p>
          <a:p>
            <a:r>
              <a:rPr lang="en-US" dirty="0"/>
              <a:t>Because the id of an element is unique within an HTML document, the </a:t>
            </a:r>
            <a:r>
              <a:rPr lang="en-US" dirty="0" err="1"/>
              <a:t>document.getElementById</a:t>
            </a:r>
            <a:r>
              <a:rPr lang="en-US" dirty="0"/>
              <a:t>() is a quick way to access an element.</a:t>
            </a:r>
          </a:p>
          <a:p>
            <a:r>
              <a:rPr lang="en-US" dirty="0" smtClean="0"/>
              <a:t>Syntax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  <a:r>
              <a:rPr lang="en-US" dirty="0"/>
              <a:t> method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7030A0"/>
                </a:solidFill>
              </a:rPr>
              <a:t>const element = </a:t>
            </a:r>
            <a:r>
              <a:rPr lang="en-US" dirty="0" err="1">
                <a:solidFill>
                  <a:srgbClr val="7030A0"/>
                </a:solidFill>
              </a:rPr>
              <a:t>document.getElementById</a:t>
            </a:r>
            <a:r>
              <a:rPr lang="en-US" dirty="0">
                <a:solidFill>
                  <a:srgbClr val="7030A0"/>
                </a:solidFill>
              </a:rPr>
              <a:t>(id);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getElementById</a:t>
            </a:r>
            <a:r>
              <a:rPr lang="en-US" sz="4000" dirty="0"/>
              <a:t>() method </a:t>
            </a:r>
            <a:r>
              <a:rPr lang="en-US" sz="4000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smtClean="0"/>
              <a:t>&lt;html&gt;</a:t>
            </a:r>
          </a:p>
          <a:p>
            <a:pPr>
              <a:buNone/>
            </a:pPr>
            <a:r>
              <a:rPr lang="en-US" sz="2800" dirty="0" smtClean="0"/>
              <a:t>    &lt;head&gt;</a:t>
            </a:r>
          </a:p>
          <a:p>
            <a:pPr>
              <a:buNone/>
            </a:pPr>
            <a:r>
              <a:rPr lang="en-US" sz="2800" dirty="0" smtClean="0"/>
              <a:t>        &lt;title&gt;JavaScript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() Method&lt;/title&gt;</a:t>
            </a:r>
          </a:p>
          <a:p>
            <a:pPr>
              <a:buNone/>
            </a:pPr>
            <a:r>
              <a:rPr lang="en-US" sz="2800" dirty="0" smtClean="0"/>
              <a:t>    &lt;/head&gt;</a:t>
            </a:r>
          </a:p>
          <a:p>
            <a:pPr>
              <a:buNone/>
            </a:pPr>
            <a:r>
              <a:rPr lang="en-US" sz="2800" dirty="0" smtClean="0"/>
              <a:t>    &lt;body&gt;</a:t>
            </a:r>
          </a:p>
          <a:p>
            <a:pPr>
              <a:buNone/>
            </a:pPr>
            <a:r>
              <a:rPr lang="en-US" sz="2800" dirty="0" smtClean="0"/>
              <a:t>        &lt;p id="message"&gt;A paragraph&lt;/p&gt;</a:t>
            </a:r>
          </a:p>
          <a:p>
            <a:pPr>
              <a:buNone/>
            </a:pPr>
            <a:r>
              <a:rPr lang="en-US" sz="2800" dirty="0" smtClean="0"/>
              <a:t>    &lt;/body&gt;</a:t>
            </a:r>
          </a:p>
          <a:p>
            <a:pPr>
              <a:buNone/>
            </a:pPr>
            <a:r>
              <a:rPr lang="en-US" sz="2800" dirty="0" smtClean="0"/>
              <a:t>&lt;/html&gt;</a:t>
            </a:r>
          </a:p>
          <a:p>
            <a:pPr>
              <a:buNone/>
            </a:pPr>
            <a:r>
              <a:rPr lang="en-US" sz="2800" dirty="0" smtClean="0"/>
              <a:t>&lt;script type="text/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"&gt;</a:t>
            </a:r>
          </a:p>
          <a:p>
            <a:pPr>
              <a:buNone/>
            </a:pPr>
            <a:r>
              <a:rPr lang="en-US" sz="2800" dirty="0" smtClean="0"/>
              <a:t>    const p = </a:t>
            </a:r>
            <a:r>
              <a:rPr lang="en-US" sz="2800" dirty="0" err="1" smtClean="0"/>
              <a:t>document.getElementById</a:t>
            </a:r>
            <a:r>
              <a:rPr lang="en-US" sz="2800" dirty="0" smtClean="0"/>
              <a:t>('message');</a:t>
            </a:r>
          </a:p>
          <a:p>
            <a:pPr>
              <a:buNone/>
            </a:pPr>
            <a:r>
              <a:rPr lang="en-US" sz="2800" dirty="0" smtClean="0"/>
              <a:t>    console.log(p);</a:t>
            </a:r>
          </a:p>
          <a:p>
            <a:pPr>
              <a:buNone/>
            </a:pPr>
            <a:r>
              <a:rPr lang="en-US" sz="2800" dirty="0" smtClean="0"/>
              <a:t>&lt;/script&gt;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Output:</a:t>
            </a:r>
          </a:p>
          <a:p>
            <a:pPr>
              <a:buNone/>
            </a:pPr>
            <a:r>
              <a:rPr lang="en-US" dirty="0" smtClean="0"/>
              <a:t>A paragraph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Output in Console:</a:t>
            </a:r>
          </a:p>
          <a:p>
            <a:pPr>
              <a:buNone/>
            </a:pPr>
            <a:r>
              <a:rPr lang="en-US" b="1" dirty="0"/>
              <a:t>&lt;p id="message"&gt;</a:t>
            </a:r>
            <a:r>
              <a:rPr lang="en-US" dirty="0"/>
              <a:t>A paragraph</a:t>
            </a:r>
            <a:r>
              <a:rPr lang="en-US" b="1" dirty="0"/>
              <a:t>&lt;/p&gt;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&lt;!DOCTYPE html&gt;</a:t>
            </a:r>
          </a:p>
          <a:p>
            <a:pPr>
              <a:buNone/>
            </a:pPr>
            <a:r>
              <a:rPr lang="en-US" sz="2000" dirty="0" smtClean="0"/>
              <a:t>&lt;html&gt;</a:t>
            </a:r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&lt;h2&gt;JavaScript Demo&lt;/h2&gt;</a:t>
            </a:r>
          </a:p>
          <a:p>
            <a:pPr>
              <a:buNone/>
            </a:pPr>
            <a:r>
              <a:rPr lang="en-US" sz="2000" dirty="0" smtClean="0"/>
              <a:t>&lt;h1&gt;Heading Tag.&lt;/h1&gt;</a:t>
            </a:r>
          </a:p>
          <a:p>
            <a:pPr>
              <a:buNone/>
            </a:pPr>
            <a:r>
              <a:rPr lang="en-US" sz="2000" dirty="0" smtClean="0"/>
              <a:t>&lt;p id="demo1"&gt;Not creating a Id of this tag&lt;/p&gt;</a:t>
            </a:r>
          </a:p>
          <a:p>
            <a:pPr>
              <a:buNone/>
            </a:pPr>
            <a:r>
              <a:rPr lang="en-US" sz="2000" dirty="0" smtClean="0"/>
              <a:t>&lt;span id="demo3"&gt;JavaScript&lt;/span&gt;</a:t>
            </a:r>
          </a:p>
          <a:p>
            <a:pPr>
              <a:buNone/>
            </a:pPr>
            <a:r>
              <a:rPr lang="en-US" sz="2000" dirty="0" smtClean="0"/>
              <a:t>&lt;h1 id="demo"&gt;&lt;/h1&gt;</a:t>
            </a:r>
          </a:p>
          <a:p>
            <a:pPr>
              <a:buNone/>
            </a:pPr>
            <a:r>
              <a:rPr lang="en-US" sz="2000" dirty="0" smtClean="0"/>
              <a:t>&lt;script&gt;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= ‘Welcome to the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';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("demo1").</a:t>
            </a:r>
            <a:r>
              <a:rPr lang="en-US" sz="2000" dirty="0" err="1" smtClean="0"/>
              <a:t>style.color</a:t>
            </a:r>
            <a:r>
              <a:rPr lang="en-US" sz="2000" dirty="0" smtClean="0"/>
              <a:t> = "red";</a:t>
            </a:r>
          </a:p>
          <a:p>
            <a:pPr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("demo3").</a:t>
            </a:r>
            <a:r>
              <a:rPr lang="en-US" sz="2000" dirty="0" err="1" smtClean="0"/>
              <a:t>style.color</a:t>
            </a:r>
            <a:r>
              <a:rPr lang="en-US" sz="2000" dirty="0" smtClean="0"/>
              <a:t> = "green";</a:t>
            </a:r>
          </a:p>
          <a:p>
            <a:pPr>
              <a:buNone/>
            </a:pP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000" dirty="0" smtClean="0"/>
              <a:t>&lt;/body&gt;</a:t>
            </a:r>
          </a:p>
          <a:p>
            <a:pPr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getElementsByClassName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 </a:t>
            </a:r>
            <a:r>
              <a:rPr lang="en-US" dirty="0" err="1"/>
              <a:t>getElementsByClassName</a:t>
            </a:r>
            <a:r>
              <a:rPr lang="en-US" dirty="0"/>
              <a:t>() method returns an array-like of objects of the child elements with a specified class name.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getElementsByClassName</a:t>
            </a:r>
            <a:r>
              <a:rPr lang="en-US" dirty="0"/>
              <a:t>() method is available on the document element or any other elements.</a:t>
            </a:r>
          </a:p>
          <a:p>
            <a:r>
              <a:rPr lang="en-US" dirty="0"/>
              <a:t>When calling the method </a:t>
            </a:r>
            <a:r>
              <a:rPr lang="en-US" dirty="0" smtClean="0"/>
              <a:t>on the</a:t>
            </a:r>
            <a:r>
              <a:rPr lang="en-US" dirty="0"/>
              <a:t> document element, it searches the entire document and returns the child elements of the document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7030A0"/>
                </a:solidFill>
              </a:rPr>
              <a:t>let elements = </a:t>
            </a:r>
            <a:r>
              <a:rPr lang="en-US" sz="2800" dirty="0" err="1" smtClean="0">
                <a:solidFill>
                  <a:srgbClr val="7030A0"/>
                </a:solidFill>
              </a:rPr>
              <a:t>document.getElementsByClassName</a:t>
            </a:r>
            <a:r>
              <a:rPr lang="en-US" sz="2800" dirty="0" smtClean="0">
                <a:solidFill>
                  <a:srgbClr val="7030A0"/>
                </a:solidFill>
              </a:rPr>
              <a:t>(names);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325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Getting started with DOM.</vt:lpstr>
      <vt:lpstr>What is Document Object Model (DOM) </vt:lpstr>
      <vt:lpstr>A document as a hierarchy of nodes </vt:lpstr>
      <vt:lpstr>Slide 4</vt:lpstr>
      <vt:lpstr>Selecting elements</vt:lpstr>
      <vt:lpstr>getElementById() method example</vt:lpstr>
      <vt:lpstr>Slide 7</vt:lpstr>
      <vt:lpstr>Example 2</vt:lpstr>
      <vt:lpstr>getElementsByClassName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DOM.</dc:title>
  <dc:creator>Windows User</dc:creator>
  <cp:lastModifiedBy>Windows User</cp:lastModifiedBy>
  <cp:revision>5</cp:revision>
  <dcterms:created xsi:type="dcterms:W3CDTF">2022-07-22T06:32:33Z</dcterms:created>
  <dcterms:modified xsi:type="dcterms:W3CDTF">2022-07-22T07:11:53Z</dcterms:modified>
</cp:coreProperties>
</file>