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5AEF-EA60-4EB0-B9D4-AFA2C80BF10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018F-5C30-40DF-8367-D04781070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 Type </a:t>
            </a:r>
            <a:r>
              <a:rPr lang="en-US" b="1" dirty="0" smtClean="0"/>
              <a:t>Conversions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Convert to Number </a:t>
            </a:r>
            <a:r>
              <a:rPr lang="en-US" b="1" dirty="0" smtClean="0"/>
              <a:t>Explicitly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let result;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string to number</a:t>
            </a:r>
          </a:p>
          <a:p>
            <a:pPr>
              <a:buNone/>
            </a:pPr>
            <a:r>
              <a:rPr lang="en-US" dirty="0" smtClean="0"/>
              <a:t>result = Number('324');</a:t>
            </a:r>
          </a:p>
          <a:p>
            <a:pPr>
              <a:buNone/>
            </a:pPr>
            <a:r>
              <a:rPr lang="en-US" dirty="0" smtClean="0"/>
              <a:t>console.log(result); // 324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Number('324e-1')  </a:t>
            </a:r>
          </a:p>
          <a:p>
            <a:pPr>
              <a:buNone/>
            </a:pPr>
            <a:r>
              <a:rPr lang="en-US" dirty="0" smtClean="0"/>
              <a:t>console.log(result); // 32.4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err="1" smtClean="0"/>
              <a:t>boolean</a:t>
            </a:r>
            <a:r>
              <a:rPr lang="en-US" dirty="0" smtClean="0"/>
              <a:t> to number</a:t>
            </a:r>
          </a:p>
          <a:p>
            <a:pPr>
              <a:buNone/>
            </a:pPr>
            <a:r>
              <a:rPr lang="en-US" dirty="0" smtClean="0"/>
              <a:t>result = Number(true);</a:t>
            </a:r>
          </a:p>
          <a:p>
            <a:pPr>
              <a:buNone/>
            </a:pPr>
            <a:r>
              <a:rPr lang="en-US" dirty="0" smtClean="0"/>
              <a:t>console.log(result); //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Number(false);</a:t>
            </a:r>
          </a:p>
          <a:p>
            <a:pPr>
              <a:buNone/>
            </a:pPr>
            <a:r>
              <a:rPr lang="en-US" dirty="0" smtClean="0"/>
              <a:t>console.log(result); // 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JavaScript, empty strings and </a:t>
            </a:r>
            <a:r>
              <a:rPr lang="en-US" dirty="0" smtClean="0"/>
              <a:t>null</a:t>
            </a:r>
            <a:r>
              <a:rPr lang="en-US" dirty="0"/>
              <a:t> values return </a:t>
            </a:r>
            <a:r>
              <a:rPr lang="en-US" b="1" dirty="0"/>
              <a:t>0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result;</a:t>
            </a:r>
          </a:p>
          <a:p>
            <a:pPr>
              <a:buNone/>
            </a:pPr>
            <a:r>
              <a:rPr lang="en-US" dirty="0" smtClean="0"/>
              <a:t>result = Number(null);</a:t>
            </a:r>
          </a:p>
          <a:p>
            <a:pPr>
              <a:buNone/>
            </a:pPr>
            <a:r>
              <a:rPr lang="en-US" dirty="0" smtClean="0"/>
              <a:t>console.log(result);  //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 result = Number(' ')</a:t>
            </a:r>
          </a:p>
          <a:p>
            <a:pPr>
              <a:buNone/>
            </a:pPr>
            <a:r>
              <a:rPr lang="en-US" dirty="0" smtClean="0"/>
              <a:t>console.log(result);  // 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a string is an invalid number, the result will be 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let result;</a:t>
            </a:r>
          </a:p>
          <a:p>
            <a:pPr>
              <a:buNone/>
            </a:pPr>
            <a:r>
              <a:rPr lang="en-US" dirty="0" smtClean="0"/>
              <a:t>result = Number('hello');</a:t>
            </a:r>
          </a:p>
          <a:p>
            <a:pPr>
              <a:buNone/>
            </a:pPr>
            <a:r>
              <a:rPr lang="en-US" dirty="0" smtClean="0"/>
              <a:t>console.log(result); // </a:t>
            </a:r>
            <a:r>
              <a:rPr lang="en-US" dirty="0" err="1" smtClean="0"/>
              <a:t>NaN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Number(undefined);</a:t>
            </a:r>
          </a:p>
          <a:p>
            <a:pPr>
              <a:buNone/>
            </a:pPr>
            <a:r>
              <a:rPr lang="en-US" dirty="0" smtClean="0"/>
              <a:t>console.log(result); // </a:t>
            </a:r>
            <a:r>
              <a:rPr lang="en-US" dirty="0" err="1" smtClean="0"/>
              <a:t>NaN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Number(</a:t>
            </a:r>
            <a:r>
              <a:rPr lang="en-US" dirty="0" err="1" smtClean="0"/>
              <a:t>NaN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console.log(result); // </a:t>
            </a:r>
            <a:r>
              <a:rPr lang="en-US" dirty="0" err="1" smtClean="0"/>
              <a:t>NaN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 smtClean="0"/>
              <a:t>We </a:t>
            </a:r>
            <a:r>
              <a:rPr lang="en-US" dirty="0"/>
              <a:t>can also generate numbers from strings using </a:t>
            </a:r>
            <a:endParaRPr lang="en-US" dirty="0" smtClean="0"/>
          </a:p>
          <a:p>
            <a:r>
              <a:rPr lang="en-US" dirty="0" err="1" smtClean="0"/>
              <a:t>parseInt</a:t>
            </a:r>
            <a:r>
              <a:rPr lang="en-US" dirty="0" smtClean="0"/>
              <a:t>()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err="1" smtClean="0"/>
              <a:t>parseFloat</a:t>
            </a:r>
            <a:r>
              <a:rPr lang="en-US" dirty="0" smtClean="0"/>
              <a:t>()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unary </a:t>
            </a:r>
            <a:r>
              <a:rPr lang="en-US" dirty="0"/>
              <a:t>operator </a:t>
            </a:r>
            <a:r>
              <a:rPr lang="en-US" dirty="0" smtClean="0"/>
              <a:t>+</a:t>
            </a:r>
            <a:r>
              <a:rPr lang="en-US" dirty="0"/>
              <a:t> and </a:t>
            </a:r>
            <a:endParaRPr lang="en-US" dirty="0" smtClean="0"/>
          </a:p>
          <a:p>
            <a:r>
              <a:rPr lang="en-US" dirty="0" err="1" smtClean="0"/>
              <a:t>Math.floor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let result;</a:t>
            </a:r>
          </a:p>
          <a:p>
            <a:pPr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parseInt</a:t>
            </a:r>
            <a:r>
              <a:rPr lang="en-US" dirty="0" smtClean="0"/>
              <a:t>('20.01');</a:t>
            </a:r>
          </a:p>
          <a:p>
            <a:pPr>
              <a:buNone/>
            </a:pPr>
            <a:r>
              <a:rPr lang="en-US" dirty="0" smtClean="0"/>
              <a:t>console.log(result); // 20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parseFloat</a:t>
            </a:r>
            <a:r>
              <a:rPr lang="en-US" dirty="0" smtClean="0"/>
              <a:t>('20.01');</a:t>
            </a:r>
          </a:p>
          <a:p>
            <a:pPr>
              <a:buNone/>
            </a:pPr>
            <a:r>
              <a:rPr lang="en-US" dirty="0" smtClean="0"/>
              <a:t>console.log(result); // 20.01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+'20.01';</a:t>
            </a:r>
          </a:p>
          <a:p>
            <a:pPr>
              <a:buNone/>
            </a:pPr>
            <a:r>
              <a:rPr lang="en-US" dirty="0" smtClean="0"/>
              <a:t>console.log(result); // 20.01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Math.floor</a:t>
            </a:r>
            <a:r>
              <a:rPr lang="en-US" dirty="0" smtClean="0"/>
              <a:t>('20.01');</a:t>
            </a:r>
          </a:p>
          <a:p>
            <a:pPr>
              <a:buNone/>
            </a:pPr>
            <a:r>
              <a:rPr lang="en-US" dirty="0" smtClean="0"/>
              <a:t>console.log(result); // 20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Convert to String </a:t>
            </a:r>
            <a:r>
              <a:rPr lang="en-US" b="1" dirty="0" smtClean="0"/>
              <a:t>Explicitly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//number to string</a:t>
            </a:r>
          </a:p>
          <a:p>
            <a:pPr>
              <a:buNone/>
            </a:pPr>
            <a:r>
              <a:rPr lang="en-US" dirty="0" smtClean="0"/>
              <a:t>let result;</a:t>
            </a:r>
          </a:p>
          <a:p>
            <a:pPr>
              <a:buNone/>
            </a:pPr>
            <a:r>
              <a:rPr lang="en-US" dirty="0" smtClean="0"/>
              <a:t>result = String(324);</a:t>
            </a:r>
          </a:p>
          <a:p>
            <a:pPr>
              <a:buNone/>
            </a:pPr>
            <a:r>
              <a:rPr lang="en-US" dirty="0" smtClean="0"/>
              <a:t>console.log(result);  // "324"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String(2 + 4);</a:t>
            </a:r>
          </a:p>
          <a:p>
            <a:pPr>
              <a:buNone/>
            </a:pPr>
            <a:r>
              <a:rPr lang="en-US" dirty="0" smtClean="0"/>
              <a:t>console.log(result); // "6"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//other data types to string</a:t>
            </a:r>
          </a:p>
          <a:p>
            <a:pPr>
              <a:buNone/>
            </a:pPr>
            <a:r>
              <a:rPr lang="en-US" dirty="0" smtClean="0"/>
              <a:t>result = String(null);</a:t>
            </a:r>
          </a:p>
          <a:p>
            <a:pPr>
              <a:buNone/>
            </a:pPr>
            <a:r>
              <a:rPr lang="en-US" dirty="0" smtClean="0"/>
              <a:t>console.log(result); // "null"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String(undefined);</a:t>
            </a:r>
          </a:p>
          <a:p>
            <a:pPr>
              <a:buNone/>
            </a:pPr>
            <a:r>
              <a:rPr lang="en-US" dirty="0" smtClean="0"/>
              <a:t>console.log(result); // "undefined"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String(</a:t>
            </a:r>
            <a:r>
              <a:rPr lang="en-US" dirty="0" err="1" smtClean="0"/>
              <a:t>NaN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console.log(result); // "</a:t>
            </a:r>
            <a:r>
              <a:rPr lang="en-US" dirty="0" err="1" smtClean="0"/>
              <a:t>NaN</a:t>
            </a:r>
            <a:r>
              <a:rPr lang="en-US" dirty="0" smtClean="0"/>
              <a:t>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String(true);</a:t>
            </a:r>
          </a:p>
          <a:p>
            <a:pPr>
              <a:buNone/>
            </a:pPr>
            <a:r>
              <a:rPr lang="en-US" dirty="0" smtClean="0"/>
              <a:t>console.log(result); // "true"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String(false);</a:t>
            </a:r>
          </a:p>
          <a:p>
            <a:pPr>
              <a:buNone/>
            </a:pPr>
            <a:r>
              <a:rPr lang="en-US" dirty="0" smtClean="0"/>
              <a:t>console.log(result); // "false"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using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result = (324).</a:t>
            </a:r>
            <a:r>
              <a:rPr lang="en-US" dirty="0" err="1" smtClean="0"/>
              <a:t>toString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console.log(result); // "324"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true.toString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console.log(result); // "true"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programming, type conversion is the process of converting data of one type to another. For example: converting String data to Number.</a:t>
            </a:r>
          </a:p>
          <a:p>
            <a:r>
              <a:rPr lang="en-US" dirty="0"/>
              <a:t>There are two types of type conversion in JavaScript.</a:t>
            </a:r>
          </a:p>
          <a:p>
            <a:r>
              <a:rPr lang="en-US" b="1" dirty="0"/>
              <a:t>Implicit Conversion</a:t>
            </a:r>
            <a:r>
              <a:rPr lang="en-US" dirty="0"/>
              <a:t> - automatic type conversion</a:t>
            </a:r>
          </a:p>
          <a:p>
            <a:r>
              <a:rPr lang="en-US" b="1" dirty="0"/>
              <a:t>Explicit Conversion</a:t>
            </a:r>
            <a:r>
              <a:rPr lang="en-US" dirty="0"/>
              <a:t> - manual type conversion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Implicit </a:t>
            </a:r>
            <a:r>
              <a:rPr lang="en-US" b="1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certain situations, JavaScript automatically converts one data type to another (to the right type). This is known as implicit conversion.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1: Implicit Conversion to </a:t>
            </a:r>
            <a:r>
              <a:rPr lang="en-US" b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// numeric string used with + gives string type</a:t>
            </a:r>
          </a:p>
          <a:p>
            <a:pPr>
              <a:buNone/>
            </a:pPr>
            <a:r>
              <a:rPr lang="en-US" dirty="0" smtClean="0"/>
              <a:t>let result;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'3' + 2; </a:t>
            </a:r>
          </a:p>
          <a:p>
            <a:pPr>
              <a:buNone/>
            </a:pPr>
            <a:r>
              <a:rPr lang="en-US" dirty="0" smtClean="0"/>
              <a:t>console.log(result) // "32"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'3' + true; </a:t>
            </a:r>
          </a:p>
          <a:p>
            <a:pPr>
              <a:buNone/>
            </a:pPr>
            <a:r>
              <a:rPr lang="en-US" dirty="0" smtClean="0"/>
              <a:t>console.log(result); // "3true"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'3' + undefined; </a:t>
            </a:r>
          </a:p>
          <a:p>
            <a:pPr>
              <a:buNone/>
            </a:pPr>
            <a:r>
              <a:rPr lang="en-US" dirty="0" smtClean="0"/>
              <a:t>console.log(result); // "3undefined"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'3' + null; </a:t>
            </a:r>
          </a:p>
          <a:p>
            <a:pPr>
              <a:buNone/>
            </a:pPr>
            <a:r>
              <a:rPr lang="en-US" dirty="0" smtClean="0"/>
              <a:t>console.log(result); // "3null"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2: Implicit Conversion to </a:t>
            </a:r>
            <a:r>
              <a:rPr lang="en-US" b="1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// numeric string used with - , / , * results number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 result;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'4' - '2'; </a:t>
            </a:r>
          </a:p>
          <a:p>
            <a:pPr>
              <a:buNone/>
            </a:pPr>
            <a:r>
              <a:rPr lang="en-US" dirty="0" smtClean="0"/>
              <a:t>console.log(result); //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'4' - 2;</a:t>
            </a:r>
          </a:p>
          <a:p>
            <a:pPr>
              <a:buNone/>
            </a:pPr>
            <a:r>
              <a:rPr lang="en-US" dirty="0" smtClean="0"/>
              <a:t>console.log(result); //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'4' * 2;</a:t>
            </a:r>
          </a:p>
          <a:p>
            <a:pPr>
              <a:buNone/>
            </a:pPr>
            <a:r>
              <a:rPr lang="en-US" dirty="0" smtClean="0"/>
              <a:t>console.log(result); // 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'4' / 2;</a:t>
            </a:r>
          </a:p>
          <a:p>
            <a:pPr>
              <a:buNone/>
            </a:pPr>
            <a:r>
              <a:rPr lang="en-US" dirty="0" smtClean="0"/>
              <a:t>console.log(result); // 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3: Non-numeric String Results to </a:t>
            </a:r>
            <a:r>
              <a:rPr lang="en-US" b="1" dirty="0" err="1" smtClean="0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// non-numeric string used with - , / , * results to </a:t>
            </a:r>
            <a:r>
              <a:rPr lang="en-US" dirty="0" err="1" smtClean="0"/>
              <a:t>NaN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 result;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'hello' - 'world';</a:t>
            </a:r>
          </a:p>
          <a:p>
            <a:pPr>
              <a:buNone/>
            </a:pPr>
            <a:r>
              <a:rPr lang="en-US" dirty="0" smtClean="0"/>
              <a:t>console.log(result); // </a:t>
            </a:r>
            <a:r>
              <a:rPr lang="en-US" dirty="0" err="1" smtClean="0"/>
              <a:t>NaN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'4' - 'hello';</a:t>
            </a:r>
          </a:p>
          <a:p>
            <a:pPr>
              <a:buNone/>
            </a:pPr>
            <a:r>
              <a:rPr lang="en-US" dirty="0" smtClean="0"/>
              <a:t>console.log(result); // </a:t>
            </a:r>
            <a:r>
              <a:rPr lang="en-US" dirty="0" err="1" smtClean="0"/>
              <a:t>NaN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4: Implicit Boolean Conversion to </a:t>
            </a:r>
            <a:r>
              <a:rPr lang="en-US" b="1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// if </a:t>
            </a:r>
            <a:r>
              <a:rPr lang="en-US" dirty="0" err="1" smtClean="0"/>
              <a:t>boolean</a:t>
            </a:r>
            <a:r>
              <a:rPr lang="en-US" dirty="0" smtClean="0"/>
              <a:t> is used, true is 1, false is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 result;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'4' - true;</a:t>
            </a:r>
          </a:p>
          <a:p>
            <a:pPr>
              <a:buNone/>
            </a:pPr>
            <a:r>
              <a:rPr lang="en-US" dirty="0" smtClean="0"/>
              <a:t>console.log(result); //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4 + true;</a:t>
            </a:r>
          </a:p>
          <a:p>
            <a:pPr>
              <a:buNone/>
            </a:pPr>
            <a:r>
              <a:rPr lang="en-US" dirty="0" smtClean="0"/>
              <a:t>console.log(result); // 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4 + false;</a:t>
            </a:r>
          </a:p>
          <a:p>
            <a:pPr>
              <a:buNone/>
            </a:pPr>
            <a:r>
              <a:rPr lang="en-US" dirty="0" smtClean="0"/>
              <a:t>console.log(result); // 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5: null Conversion to </a:t>
            </a:r>
            <a:r>
              <a:rPr lang="en-US" b="1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// null is 0 when used with number</a:t>
            </a:r>
          </a:p>
          <a:p>
            <a:pPr>
              <a:buNone/>
            </a:pPr>
            <a:r>
              <a:rPr lang="en-US" dirty="0" smtClean="0"/>
              <a:t>let result;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4 + null;</a:t>
            </a:r>
          </a:p>
          <a:p>
            <a:pPr>
              <a:buNone/>
            </a:pPr>
            <a:r>
              <a:rPr lang="en-US" dirty="0" smtClean="0"/>
              <a:t>console.log(result);  // 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 = 4 - null;</a:t>
            </a:r>
          </a:p>
          <a:p>
            <a:pPr>
              <a:buNone/>
            </a:pPr>
            <a:r>
              <a:rPr lang="en-US" dirty="0" smtClean="0"/>
              <a:t>console.log(result);  // 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Explicit </a:t>
            </a:r>
            <a:r>
              <a:rPr lang="en-US" b="1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can </a:t>
            </a:r>
            <a:r>
              <a:rPr lang="en-US" dirty="0"/>
              <a:t>also convert one data type to another as per your needs. The type conversion that you do manually is known as explicit type conversion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JavaScript, explicit type conversions are done using built-in methods.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664</Words>
  <Application>Microsoft Office PowerPoint</Application>
  <PresentationFormat>On-screen Show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JavaScript Type Conversions</vt:lpstr>
      <vt:lpstr>Slide 2</vt:lpstr>
      <vt:lpstr>JavaScript Implicit Conversion</vt:lpstr>
      <vt:lpstr>Example 1: Implicit Conversion to String</vt:lpstr>
      <vt:lpstr>Example 2: Implicit Conversion to Number</vt:lpstr>
      <vt:lpstr>Example 3: Non-numeric String Results to NaN</vt:lpstr>
      <vt:lpstr>Example 4: Implicit Boolean Conversion to Number</vt:lpstr>
      <vt:lpstr>Example 5: null Conversion to Number</vt:lpstr>
      <vt:lpstr>JavaScript Explicit Conversion</vt:lpstr>
      <vt:lpstr>1. Convert to Number Explicitly</vt:lpstr>
      <vt:lpstr>In JavaScript, empty strings and null values return 0.</vt:lpstr>
      <vt:lpstr>If a string is an invalid number, the result will be NaN</vt:lpstr>
      <vt:lpstr>Slide 13</vt:lpstr>
      <vt:lpstr>Example</vt:lpstr>
      <vt:lpstr>2. Convert to String Explicitly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Type Conversions</dc:title>
  <dc:creator>Windows User</dc:creator>
  <cp:lastModifiedBy>Windows User</cp:lastModifiedBy>
  <cp:revision>2</cp:revision>
  <dcterms:created xsi:type="dcterms:W3CDTF">2022-07-25T05:20:33Z</dcterms:created>
  <dcterms:modified xsi:type="dcterms:W3CDTF">2022-07-25T05:33:03Z</dcterms:modified>
</cp:coreProperties>
</file>