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8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00CC66"/>
    <a:srgbClr val="95DDD9"/>
    <a:srgbClr val="000066"/>
    <a:srgbClr val="33CCCC"/>
    <a:srgbClr val="00CC99"/>
    <a:srgbClr val="009999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AFF91-DC91-4E71-806A-79AB4B178085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491E7-02BC-4D39-A4BC-B1D00A8104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048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E1C2-6611-4A69-9E2B-D7A7241FA37C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E921-FB5E-4B20-AF46-BD0602B07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7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E1C2-6611-4A69-9E2B-D7A7241FA37C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E921-FB5E-4B20-AF46-BD0602B07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22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E1C2-6611-4A69-9E2B-D7A7241FA37C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E921-FB5E-4B20-AF46-BD0602B07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07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E1C2-6611-4A69-9E2B-D7A7241FA37C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E921-FB5E-4B20-AF46-BD0602B07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7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E1C2-6611-4A69-9E2B-D7A7241FA37C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E921-FB5E-4B20-AF46-BD0602B07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26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E1C2-6611-4A69-9E2B-D7A7241FA37C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E921-FB5E-4B20-AF46-BD0602B07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05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E1C2-6611-4A69-9E2B-D7A7241FA37C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E921-FB5E-4B20-AF46-BD0602B07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49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E1C2-6611-4A69-9E2B-D7A7241FA37C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E921-FB5E-4B20-AF46-BD0602B07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08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E1C2-6611-4A69-9E2B-D7A7241FA37C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E921-FB5E-4B20-AF46-BD0602B07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12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E1C2-6611-4A69-9E2B-D7A7241FA37C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E921-FB5E-4B20-AF46-BD0602B07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0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E1C2-6611-4A69-9E2B-D7A7241FA37C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E921-FB5E-4B20-AF46-BD0602B07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34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9FFCC"/>
            </a:gs>
            <a:gs pos="67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2E1C2-6611-4A69-9E2B-D7A7241FA37C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9E921-FB5E-4B20-AF46-BD0602B07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93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875518"/>
            <a:ext cx="9144000" cy="2387600"/>
          </a:xfrm>
        </p:spPr>
        <p:txBody>
          <a:bodyPr>
            <a:normAutofit/>
          </a:bodyPr>
          <a:lstStyle/>
          <a:p>
            <a:r>
              <a:rPr lang="en-GB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Danmaku</a:t>
            </a:r>
            <a:endParaRPr lang="ru-RU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459352"/>
            <a:ext cx="9144000" cy="1655762"/>
          </a:xfrm>
        </p:spPr>
        <p:txBody>
          <a:bodyPr/>
          <a:lstStyle/>
          <a:p>
            <a:r>
              <a:rPr lang="ru-RU" b="1" dirty="0" smtClean="0"/>
              <a:t>Проект на </a:t>
            </a:r>
            <a:r>
              <a:rPr lang="en-GB" b="1" dirty="0" smtClean="0"/>
              <a:t>Python </a:t>
            </a:r>
            <a:r>
              <a:rPr lang="ru-RU" b="1" dirty="0" smtClean="0"/>
              <a:t>с использованием </a:t>
            </a:r>
            <a:r>
              <a:rPr lang="en-GB" b="1" dirty="0" smtClean="0"/>
              <a:t>Pygame</a:t>
            </a:r>
            <a:endParaRPr lang="ru-RU" b="1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954819" y="5738049"/>
            <a:ext cx="4114800" cy="365125"/>
          </a:xfrm>
        </p:spPr>
        <p:txBody>
          <a:bodyPr/>
          <a:lstStyle/>
          <a:p>
            <a:r>
              <a:rPr lang="ru-RU" sz="2000" dirty="0" smtClean="0">
                <a:solidFill>
                  <a:schemeClr val="tx1"/>
                </a:solidFill>
              </a:rPr>
              <a:t>Сёмин В., Шелковкина М. 2024 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4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48759" y="4393005"/>
            <a:ext cx="7094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тут будет ссылка на гит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30621" y="1644479"/>
            <a:ext cx="10930758" cy="147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качестве дальнейших доработок можно рассмотреть возможность выбора типа игрока,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 также добавление новых типов врагов, пуль и усилений.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94592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Дальнейшее развитие</a:t>
            </a:r>
            <a:endParaRPr lang="ru-RU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244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503237" y="1351283"/>
            <a:ext cx="11185525" cy="233203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 smtClean="0"/>
              <a:t>	Цель проекта: создать игру в жанре аркадных игр, «классический вертикальный Данмаку-шутер», также известный как </a:t>
            </a:r>
            <a:r>
              <a:rPr lang="en-GB" dirty="0" smtClean="0"/>
              <a:t>Bullet hell.</a:t>
            </a:r>
            <a:r>
              <a:rPr lang="ru-RU" dirty="0" smtClean="0"/>
              <a:t> В качестве примера похожих игр можно  привести серию игр «</a:t>
            </a:r>
            <a:r>
              <a:rPr lang="en-GB" dirty="0" smtClean="0"/>
              <a:t>Touhou Project</a:t>
            </a:r>
            <a:r>
              <a:rPr lang="ru-RU" dirty="0" smtClean="0"/>
              <a:t>»</a:t>
            </a:r>
            <a:r>
              <a:rPr lang="en-GB" dirty="0" smtClean="0"/>
              <a:t>, </a:t>
            </a:r>
            <a:r>
              <a:rPr lang="ru-RU" dirty="0" smtClean="0"/>
              <a:t>«</a:t>
            </a:r>
            <a:r>
              <a:rPr lang="en-GB" dirty="0" smtClean="0"/>
              <a:t>Batsugun</a:t>
            </a:r>
            <a:r>
              <a:rPr lang="ru-RU" dirty="0" smtClean="0"/>
              <a:t>»</a:t>
            </a:r>
            <a:r>
              <a:rPr lang="en-GB" dirty="0" smtClean="0"/>
              <a:t>.</a:t>
            </a:r>
            <a:r>
              <a:rPr lang="ru-RU" dirty="0" smtClean="0"/>
              <a:t> Также среди игр с похожими механиками можно назвать «</a:t>
            </a:r>
            <a:r>
              <a:rPr lang="en-GB" dirty="0" smtClean="0"/>
              <a:t>Undertale</a:t>
            </a:r>
            <a:r>
              <a:rPr lang="ru-RU" dirty="0" smtClean="0"/>
              <a:t>», «</a:t>
            </a:r>
            <a:r>
              <a:rPr lang="en-GB" dirty="0" smtClean="0"/>
              <a:t>Enter the Gungeon</a:t>
            </a:r>
            <a:r>
              <a:rPr lang="ru-RU" dirty="0" smtClean="0"/>
              <a:t>».</a:t>
            </a:r>
            <a:endParaRPr lang="en-GB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2192000" cy="1306513"/>
          </a:xfrm>
        </p:spPr>
        <p:txBody>
          <a:bodyPr>
            <a:normAutofit/>
          </a:bodyPr>
          <a:lstStyle/>
          <a:p>
            <a:pPr algn="ctr"/>
            <a:r>
              <a:rPr lang="ru-RU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Введение</a:t>
            </a:r>
            <a:endParaRPr lang="ru-RU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Batsugu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871" y="3728091"/>
            <a:ext cx="2097438" cy="2796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Touhou Project (AKA Bullet Hell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5" y="3728091"/>
            <a:ext cx="3733032" cy="2799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к генерируются подземелья в Enter The Gungeon / Хаб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080" y="3728091"/>
            <a:ext cx="4948822" cy="2782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90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Движок</a:t>
            </a:r>
            <a:endParaRPr lang="ru-RU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 smtClean="0"/>
              <a:t>	Получил название </a:t>
            </a:r>
            <a:r>
              <a:rPr lang="en-GB" dirty="0" smtClean="0"/>
              <a:t>Vgame</a:t>
            </a:r>
            <a:r>
              <a:rPr lang="ru-RU" dirty="0" smtClean="0"/>
              <a:t>, написан поверх </a:t>
            </a:r>
            <a:r>
              <a:rPr lang="en-GB" dirty="0" smtClean="0"/>
              <a:t>PyGame</a:t>
            </a:r>
            <a:r>
              <a:rPr lang="ru-RU" dirty="0" smtClean="0"/>
              <a:t>. Разделяет игру на отдельные треды. Создает абстракцию и интерфейс, подобный </a:t>
            </a:r>
            <a:r>
              <a:rPr lang="en-GB" dirty="0" smtClean="0"/>
              <a:t>Love2D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en-GB" dirty="0" smtClean="0"/>
              <a:t>Git: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087007" y="4529959"/>
            <a:ext cx="2292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Картинки????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001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Меню</a:t>
            </a:r>
            <a:endParaRPr lang="ru-RU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20" y="1382637"/>
            <a:ext cx="4807393" cy="5102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435" y="1482239"/>
            <a:ext cx="3000599" cy="3184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702" y="3289737"/>
            <a:ext cx="3010501" cy="3195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228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026" y="3740033"/>
            <a:ext cx="2395818" cy="2542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803" y="3740033"/>
            <a:ext cx="2395818" cy="2542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Игра</a:t>
            </a:r>
            <a:endParaRPr lang="ru-RU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22" y="1325563"/>
            <a:ext cx="4670759" cy="4957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277" y="1325563"/>
            <a:ext cx="2921110" cy="3100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473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48" y="1083702"/>
            <a:ext cx="9749475" cy="5514144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Игровые объекты</a:t>
            </a:r>
            <a:endParaRPr lang="ru-RU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778" y="1032537"/>
            <a:ext cx="328440" cy="32285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218" y="1325563"/>
            <a:ext cx="466462" cy="44313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891" y="2666789"/>
            <a:ext cx="635748" cy="101418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765" y="4451057"/>
            <a:ext cx="878196" cy="102012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998" y="5251735"/>
            <a:ext cx="924054" cy="82879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0736" y="6258060"/>
            <a:ext cx="339786" cy="33978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869" y="6262465"/>
            <a:ext cx="339786" cy="33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6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74618"/>
          </a:xfrm>
        </p:spPr>
        <p:txBody>
          <a:bodyPr>
            <a:noAutofit/>
          </a:bodyPr>
          <a:lstStyle/>
          <a:p>
            <a:pPr algn="ctr"/>
            <a:r>
              <a:rPr lang="ru-RU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Анимация. Звук</a:t>
            </a:r>
            <a:endParaRPr lang="ru-RU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4607" y="3573517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Тут будут видео или </a:t>
            </a:r>
            <a:r>
              <a:rPr lang="en-GB" dirty="0" smtClean="0"/>
              <a:t>gif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99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1473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База данных</a:t>
            </a:r>
            <a:endParaRPr lang="ru-RU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32" name="Таблица 10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616131"/>
              </p:ext>
            </p:extLst>
          </p:nvPr>
        </p:nvGraphicFramePr>
        <p:xfrm>
          <a:off x="805649" y="1959227"/>
          <a:ext cx="298244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448">
                  <a:extLst>
                    <a:ext uri="{9D8B030D-6E8A-4147-A177-3AD203B41FA5}">
                      <a16:colId xmlns:a16="http://schemas.microsoft.com/office/drawing/2014/main" val="1857196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SavedObjects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513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/>
                        <a:t>Координаты</a:t>
                      </a:r>
                      <a:r>
                        <a:rPr lang="ru-RU" sz="2400" baseline="0" dirty="0" smtClean="0"/>
                        <a:t> и состояния </a:t>
                      </a:r>
                      <a:r>
                        <a:rPr lang="ru-RU" sz="2400" dirty="0" smtClean="0"/>
                        <a:t>объектов</a:t>
                      </a:r>
                      <a:r>
                        <a:rPr lang="ru-RU" sz="2400" baseline="0" dirty="0" smtClean="0"/>
                        <a:t> в момент сохранения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372526"/>
                  </a:ext>
                </a:extLst>
              </a:tr>
            </a:tbl>
          </a:graphicData>
        </a:graphic>
      </p:graphicFrame>
      <p:graphicFrame>
        <p:nvGraphicFramePr>
          <p:cNvPr id="1033" name="Таблица 10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610045"/>
              </p:ext>
            </p:extLst>
          </p:nvPr>
        </p:nvGraphicFramePr>
        <p:xfrm>
          <a:off x="9021546" y="2324987"/>
          <a:ext cx="225968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686">
                  <a:extLst>
                    <a:ext uri="{9D8B030D-6E8A-4147-A177-3AD203B41FA5}">
                      <a16:colId xmlns:a16="http://schemas.microsoft.com/office/drawing/2014/main" val="1326540487"/>
                    </a:ext>
                  </a:extLst>
                </a:gridCol>
              </a:tblGrid>
              <a:tr h="451009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SavedGame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05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aseline="0" dirty="0" smtClean="0"/>
                        <a:t>Статистика игр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451929"/>
                  </a:ext>
                </a:extLst>
              </a:tr>
            </a:tbl>
          </a:graphicData>
        </a:graphic>
      </p:graphicFrame>
      <p:graphicFrame>
        <p:nvGraphicFramePr>
          <p:cNvPr id="1034" name="Таблица 10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825551"/>
              </p:ext>
            </p:extLst>
          </p:nvPr>
        </p:nvGraphicFramePr>
        <p:xfrm>
          <a:off x="4749800" y="1486902"/>
          <a:ext cx="2895600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331380483"/>
                    </a:ext>
                  </a:extLst>
                </a:gridCol>
              </a:tblGrid>
              <a:tr h="14532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Settings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12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Заданные настройки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07410"/>
                  </a:ext>
                </a:extLst>
              </a:tr>
            </a:tbl>
          </a:graphicData>
        </a:graphic>
      </p:graphicFrame>
      <p:graphicFrame>
        <p:nvGraphicFramePr>
          <p:cNvPr id="1035" name="Таблица 10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806120"/>
              </p:ext>
            </p:extLst>
          </p:nvPr>
        </p:nvGraphicFramePr>
        <p:xfrm>
          <a:off x="690323" y="4187338"/>
          <a:ext cx="3213100" cy="1645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13100">
                  <a:extLst>
                    <a:ext uri="{9D8B030D-6E8A-4147-A177-3AD203B41FA5}">
                      <a16:colId xmlns:a16="http://schemas.microsoft.com/office/drawing/2014/main" val="1316750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EnemyTypes</a:t>
                      </a:r>
                      <a:endParaRPr lang="ru-RU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860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Данные, необходимые для</a:t>
                      </a:r>
                      <a:r>
                        <a:rPr lang="ru-RU" sz="2400" baseline="0" dirty="0" smtClean="0"/>
                        <a:t> создания врага конкретного типа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648856"/>
                  </a:ext>
                </a:extLst>
              </a:tr>
            </a:tbl>
          </a:graphicData>
        </a:graphic>
      </p:graphicFrame>
      <p:graphicFrame>
        <p:nvGraphicFramePr>
          <p:cNvPr id="45" name="Таблица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988740"/>
              </p:ext>
            </p:extLst>
          </p:nvPr>
        </p:nvGraphicFramePr>
        <p:xfrm>
          <a:off x="4549775" y="4733438"/>
          <a:ext cx="3295650" cy="1645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95650">
                  <a:extLst>
                    <a:ext uri="{9D8B030D-6E8A-4147-A177-3AD203B41FA5}">
                      <a16:colId xmlns:a16="http://schemas.microsoft.com/office/drawing/2014/main" val="13167507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PlayerTypes</a:t>
                      </a:r>
                      <a:endParaRPr lang="ru-RU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860484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Данные, необходимые для</a:t>
                      </a:r>
                      <a:r>
                        <a:rPr lang="ru-RU" sz="2400" baseline="0" dirty="0" smtClean="0"/>
                        <a:t> создания игрока конкретного типа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648856"/>
                  </a:ext>
                </a:extLst>
              </a:tr>
            </a:tbl>
          </a:graphicData>
        </a:graphic>
      </p:graphicFrame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4152"/>
              </p:ext>
            </p:extLst>
          </p:nvPr>
        </p:nvGraphicFramePr>
        <p:xfrm>
          <a:off x="8491777" y="4187338"/>
          <a:ext cx="3319224" cy="1645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19224">
                  <a:extLst>
                    <a:ext uri="{9D8B030D-6E8A-4147-A177-3AD203B41FA5}">
                      <a16:colId xmlns:a16="http://schemas.microsoft.com/office/drawing/2014/main" val="1316750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BulletTypes</a:t>
                      </a:r>
                      <a:endParaRPr lang="ru-RU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860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Данные, необходимые для</a:t>
                      </a:r>
                      <a:r>
                        <a:rPr lang="ru-RU" sz="2400" baseline="0" dirty="0" smtClean="0"/>
                        <a:t> создания пуль конкретного типа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648856"/>
                  </a:ext>
                </a:extLst>
              </a:tr>
            </a:tbl>
          </a:graphicData>
        </a:graphic>
      </p:graphicFrame>
      <p:pic>
        <p:nvPicPr>
          <p:cNvPr id="1038" name="Picture 12" descr="peewee — peewee 3.17.1 document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775" y="2947402"/>
            <a:ext cx="3306496" cy="123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03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0828" y="2916460"/>
            <a:ext cx="7094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тут будет видео игры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9210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</TotalTime>
  <Words>84</Words>
  <Application>Microsoft Office PowerPoint</Application>
  <PresentationFormat>Широкоэкранный</PresentationFormat>
  <Paragraphs>31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Danmaku</vt:lpstr>
      <vt:lpstr>Введение</vt:lpstr>
      <vt:lpstr>Движок</vt:lpstr>
      <vt:lpstr>Меню</vt:lpstr>
      <vt:lpstr>Игра</vt:lpstr>
      <vt:lpstr>Игровые объекты</vt:lpstr>
      <vt:lpstr>Анимация. Звук</vt:lpstr>
      <vt:lpstr>База данных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Danmaku</dc:title>
  <dc:creator>Пользователь Windows</dc:creator>
  <cp:lastModifiedBy>Пользователь Windows</cp:lastModifiedBy>
  <cp:revision>28</cp:revision>
  <dcterms:created xsi:type="dcterms:W3CDTF">2024-02-07T13:11:36Z</dcterms:created>
  <dcterms:modified xsi:type="dcterms:W3CDTF">2024-02-18T20:51:02Z</dcterms:modified>
</cp:coreProperties>
</file>