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00CC66"/>
    <a:srgbClr val="95DDD9"/>
    <a:srgbClr val="000066"/>
    <a:srgbClr val="33CCCC"/>
    <a:srgbClr val="00CC99"/>
    <a:srgbClr val="009999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AFF91-DC91-4E71-806A-79AB4B178085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491E7-02BC-4D39-A4BC-B1D00A8104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04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22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07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7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2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05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49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08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12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0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34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9FFCC"/>
            </a:gs>
            <a:gs pos="67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3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75518"/>
            <a:ext cx="9144000" cy="2387600"/>
          </a:xfrm>
        </p:spPr>
        <p:txBody>
          <a:bodyPr>
            <a:normAutofit/>
          </a:bodyPr>
          <a:lstStyle/>
          <a:p>
            <a:r>
              <a:rPr lang="en-GB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Danmaku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459352"/>
            <a:ext cx="9144000" cy="1655762"/>
          </a:xfrm>
        </p:spPr>
        <p:txBody>
          <a:bodyPr/>
          <a:lstStyle/>
          <a:p>
            <a:r>
              <a:rPr lang="ru-RU" b="1" dirty="0" smtClean="0"/>
              <a:t>Проект на </a:t>
            </a:r>
            <a:r>
              <a:rPr lang="en-GB" b="1" dirty="0" smtClean="0"/>
              <a:t>Python </a:t>
            </a:r>
            <a:r>
              <a:rPr lang="ru-RU" b="1" dirty="0" smtClean="0"/>
              <a:t>с использованием </a:t>
            </a:r>
            <a:r>
              <a:rPr lang="en-GB" b="1" dirty="0" smtClean="0"/>
              <a:t>Pygame</a:t>
            </a:r>
            <a:endParaRPr lang="ru-RU" b="1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954819" y="5738049"/>
            <a:ext cx="4114800" cy="365125"/>
          </a:xfrm>
        </p:spPr>
        <p:txBody>
          <a:bodyPr/>
          <a:lstStyle/>
          <a:p>
            <a:r>
              <a:rPr lang="ru-RU" sz="2000" dirty="0" smtClean="0">
                <a:solidFill>
                  <a:schemeClr val="tx1"/>
                </a:solidFill>
              </a:rPr>
              <a:t>Сёмин В., Шелковкина М. 2024 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9738" y="2953406"/>
            <a:ext cx="709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*тут можно вставить видео игры*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921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32386" y="4466896"/>
            <a:ext cx="709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*тут можно вставить ссылку на гит*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0621" y="1644479"/>
            <a:ext cx="10930758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качестве дальнейших доработок можно рассмотреть возможность выбора типа игрока,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также добавление новых типов врагов, пуль и усилений.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94592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Дальнейшее развитие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24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0" y="1398588"/>
            <a:ext cx="11185525" cy="23320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 smtClean="0"/>
              <a:t>	Цель </a:t>
            </a:r>
            <a:r>
              <a:rPr lang="ru-RU" dirty="0" smtClean="0"/>
              <a:t>проекта: создать игру в жанре аркадных игр, «классический вертикальный Данмаку-шутер», также известный как </a:t>
            </a:r>
            <a:r>
              <a:rPr lang="en-GB" dirty="0" smtClean="0"/>
              <a:t>Bullet hell.</a:t>
            </a:r>
            <a:r>
              <a:rPr lang="ru-RU" dirty="0" smtClean="0"/>
              <a:t> В качестве примера похожих игр можно  привести серию игр «</a:t>
            </a:r>
            <a:r>
              <a:rPr lang="en-GB" dirty="0" smtClean="0"/>
              <a:t>Touhou Project</a:t>
            </a:r>
            <a:r>
              <a:rPr lang="ru-RU" dirty="0" smtClean="0"/>
              <a:t>»</a:t>
            </a:r>
            <a:r>
              <a:rPr lang="en-GB" dirty="0" smtClean="0"/>
              <a:t>, </a:t>
            </a:r>
            <a:r>
              <a:rPr lang="ru-RU" dirty="0" smtClean="0"/>
              <a:t>«</a:t>
            </a:r>
            <a:r>
              <a:rPr lang="en-GB" dirty="0" smtClean="0"/>
              <a:t>Batsugun</a:t>
            </a:r>
            <a:r>
              <a:rPr lang="ru-RU" dirty="0" smtClean="0"/>
              <a:t>»</a:t>
            </a:r>
            <a:r>
              <a:rPr lang="en-GB" dirty="0" smtClean="0"/>
              <a:t>.</a:t>
            </a:r>
            <a:r>
              <a:rPr lang="ru-RU" dirty="0" smtClean="0"/>
              <a:t> Также среди игр с похожими механиками можно назвать «</a:t>
            </a:r>
            <a:r>
              <a:rPr lang="en-GB" dirty="0" smtClean="0"/>
              <a:t>Undertale</a:t>
            </a:r>
            <a:r>
              <a:rPr lang="ru-RU" dirty="0" smtClean="0"/>
              <a:t>», «</a:t>
            </a:r>
            <a:r>
              <a:rPr lang="en-GB" dirty="0" smtClean="0"/>
              <a:t>Enter the Gungeon</a:t>
            </a:r>
            <a:r>
              <a:rPr lang="ru-RU" dirty="0" smtClean="0"/>
              <a:t>».</a:t>
            </a:r>
            <a:endParaRPr lang="en-GB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192000" cy="130651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Введение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Batsug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871" y="3728091"/>
            <a:ext cx="2097438" cy="279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Touhou Project (AKA Bullet Hell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5" y="3728091"/>
            <a:ext cx="3733032" cy="279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к генерируются подземелья в Enter The Gungeon / Хаб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080" y="3728091"/>
            <a:ext cx="4948822" cy="2782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0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Архитектура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 smtClean="0"/>
              <a:t>Разработка велась в </a:t>
            </a:r>
            <a:r>
              <a:rPr lang="ru-RU" dirty="0" smtClean="0"/>
              <a:t>двух </a:t>
            </a:r>
            <a:r>
              <a:rPr lang="ru-RU" dirty="0" smtClean="0"/>
              <a:t>направлениях: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Создание движка для удобной работы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Создание игровых </a:t>
            </a:r>
            <a:r>
              <a:rPr lang="ru-RU" dirty="0" smtClean="0"/>
              <a:t>механик и р</a:t>
            </a:r>
            <a:r>
              <a:rPr lang="ru-RU" dirty="0" smtClean="0"/>
              <a:t>азработка базы данных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79106" y="4169951"/>
            <a:ext cx="4615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*тут должны быть картинки*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801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Движок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 smtClean="0"/>
              <a:t>	Получил </a:t>
            </a:r>
            <a:r>
              <a:rPr lang="ru-RU" dirty="0" smtClean="0"/>
              <a:t>название </a:t>
            </a:r>
            <a:r>
              <a:rPr lang="en-GB" dirty="0" smtClean="0"/>
              <a:t>Vgame</a:t>
            </a:r>
            <a:r>
              <a:rPr lang="ru-RU" dirty="0" smtClean="0"/>
              <a:t>, написан поверх </a:t>
            </a:r>
            <a:r>
              <a:rPr lang="en-GB" dirty="0" smtClean="0"/>
              <a:t>PyGame</a:t>
            </a:r>
            <a:r>
              <a:rPr lang="ru-RU" dirty="0" smtClean="0"/>
              <a:t>. </a:t>
            </a:r>
            <a:r>
              <a:rPr lang="ru-RU" dirty="0" smtClean="0"/>
              <a:t>Разделяет </a:t>
            </a:r>
            <a:r>
              <a:rPr lang="ru-RU" dirty="0" smtClean="0"/>
              <a:t>игру </a:t>
            </a:r>
            <a:r>
              <a:rPr lang="ru-RU" dirty="0" smtClean="0"/>
              <a:t>на отдельные </a:t>
            </a:r>
            <a:r>
              <a:rPr lang="ru-RU" dirty="0" smtClean="0"/>
              <a:t>треды. Создает абстракцию и интерфейс, подобный </a:t>
            </a:r>
            <a:r>
              <a:rPr lang="en-GB" dirty="0" smtClean="0"/>
              <a:t>Love2D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en-GB" dirty="0" smtClean="0"/>
              <a:t>Git: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87007" y="4529959"/>
            <a:ext cx="2292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Картинки????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001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Меню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20" y="1382637"/>
            <a:ext cx="4807393" cy="5102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435" y="1482239"/>
            <a:ext cx="3000599" cy="3184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702" y="3289737"/>
            <a:ext cx="3010501" cy="3195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2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22" y="1325563"/>
            <a:ext cx="4670759" cy="4957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277" y="1325563"/>
            <a:ext cx="2921110" cy="3100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442841" y="5328745"/>
            <a:ext cx="518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</a:t>
            </a:r>
            <a:r>
              <a:rPr lang="ru-RU" dirty="0" smtClean="0"/>
              <a:t>тут должны быть картинки победы и поражения</a:t>
            </a:r>
            <a:r>
              <a:rPr lang="en-GB" dirty="0" smtClean="0"/>
              <a:t>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7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Игровые объекты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3" y="1294241"/>
            <a:ext cx="8959247" cy="4938346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74" y="1191102"/>
            <a:ext cx="328440" cy="3228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88" y="1513959"/>
            <a:ext cx="466462" cy="44313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362" y="2749229"/>
            <a:ext cx="635748" cy="101418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698" y="4432584"/>
            <a:ext cx="878196" cy="102012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60" y="5187081"/>
            <a:ext cx="924054" cy="82879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0736" y="6258060"/>
            <a:ext cx="339786" cy="33978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869" y="6262465"/>
            <a:ext cx="339786" cy="3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74618"/>
          </a:xfrm>
        </p:spPr>
        <p:txBody>
          <a:bodyPr>
            <a:no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Анимация. Звук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4607" y="3573517"/>
            <a:ext cx="338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Картинки??? Гифки???</a:t>
            </a:r>
            <a:r>
              <a:rPr lang="en-GB" smtClean="0"/>
              <a:t> </a:t>
            </a:r>
            <a:r>
              <a:rPr lang="ru-RU" smtClean="0"/>
              <a:t>Видео???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9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База данных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0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84</Words>
  <Application>Microsoft Office PowerPoint</Application>
  <PresentationFormat>Широкоэкранный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Danmaku</vt:lpstr>
      <vt:lpstr>Введение</vt:lpstr>
      <vt:lpstr>Архитектура</vt:lpstr>
      <vt:lpstr>Движок</vt:lpstr>
      <vt:lpstr>Меню</vt:lpstr>
      <vt:lpstr>Игра</vt:lpstr>
      <vt:lpstr>Игровые объекты</vt:lpstr>
      <vt:lpstr>Анимация. Звук</vt:lpstr>
      <vt:lpstr>База данных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Danmaku</dc:title>
  <dc:creator>Пользователь Windows</dc:creator>
  <cp:lastModifiedBy>Пользователь Windows</cp:lastModifiedBy>
  <cp:revision>19</cp:revision>
  <dcterms:created xsi:type="dcterms:W3CDTF">2024-02-07T13:11:36Z</dcterms:created>
  <dcterms:modified xsi:type="dcterms:W3CDTF">2024-02-18T15:10:12Z</dcterms:modified>
</cp:coreProperties>
</file>