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333" autoAdjust="0"/>
  </p:normalViewPr>
  <p:slideViewPr>
    <p:cSldViewPr snapToGrid="0" snapToObjects="1">
      <p:cViewPr varScale="1">
        <p:scale>
          <a:sx n="51" d="100"/>
          <a:sy n="5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0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04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631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1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66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36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4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35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950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66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92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731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41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447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81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76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79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78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0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0250-F33C-409F-96A9-3AC6AF5D35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DC7A4813-3CDC-4878-AE4D-7E1A15BA9E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212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Student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88822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This presentation outlines a robust Student Management System built using Object-Oriented Programming (OOP) principles in Java. It provides administrators with comprehensive tools to manage student records efficiently and reliably.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707380"/>
            <a:ext cx="3462427" cy="1620177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17838" y="5311036"/>
            <a:ext cx="5609967" cy="2757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140A6-E2EE-D76A-DFE0-0A9EF0FEA75C}"/>
              </a:ext>
            </a:extLst>
          </p:cNvPr>
          <p:cNvSpPr/>
          <p:nvPr/>
        </p:nvSpPr>
        <p:spPr>
          <a:xfrm>
            <a:off x="135081" y="5561413"/>
            <a:ext cx="4867711" cy="2507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Group Name:- FANTASTIC FOUR </a:t>
            </a:r>
          </a:p>
          <a:p>
            <a:pPr algn="ctr"/>
            <a:r>
              <a:rPr lang="en-US" sz="2000" dirty="0"/>
              <a:t> TEAM MEMBERS NAME</a:t>
            </a:r>
          </a:p>
          <a:p>
            <a:pPr algn="ctr"/>
            <a:r>
              <a:rPr lang="en-US" sz="2000" dirty="0"/>
              <a:t>VIRAT(24SCSE1010529)</a:t>
            </a:r>
            <a:br>
              <a:rPr lang="en-US" sz="2000" dirty="0"/>
            </a:br>
            <a:r>
              <a:rPr lang="en-US" sz="2000" dirty="0"/>
              <a:t>YASH MISHRA   </a:t>
            </a:r>
            <a:br>
              <a:rPr lang="en-US" sz="2000" dirty="0"/>
            </a:br>
            <a:r>
              <a:rPr lang="en-US" sz="2000" dirty="0"/>
              <a:t>PANKAJ KUMAR  </a:t>
            </a:r>
            <a:br>
              <a:rPr lang="en-US" sz="2000" dirty="0"/>
            </a:br>
            <a:r>
              <a:rPr lang="en-US" sz="2000" dirty="0"/>
              <a:t>CHETAN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80323"/>
            <a:ext cx="888587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Project Overview &amp; Core Features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9826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System Capabilities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57389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Add, update, delete, and view student records.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04061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Search for students by ID or name.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50734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Validate input data to prevent errors.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397406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Handle exceptions gracefully.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444079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Save and load data from persistent storage.</a:t>
            </a:r>
            <a:endParaRPr lang="en-US" sz="18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2012513"/>
            <a:ext cx="6185535" cy="4232196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837724" y="6783110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 system is designed for ease of use and data integrity, ensuring all student information is managed effectively and securely.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782" y="572572"/>
            <a:ext cx="6603683" cy="612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OOP Design: Class Structure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82" y="1497211"/>
            <a:ext cx="1041083" cy="12493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82165" y="1705332"/>
            <a:ext cx="2449830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Student Class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2082165" y="2136458"/>
            <a:ext cx="8161853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Represents a student with attributes like ID, name, age, and grade.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2" y="2746534"/>
            <a:ext cx="1041083" cy="12493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82165" y="2954655"/>
            <a:ext cx="4019907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StudentManagementSystem Class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2082165" y="3385780"/>
            <a:ext cx="8161853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Handles all core operations: add, update, delete, and search functionalities.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82" y="3995857"/>
            <a:ext cx="1041083" cy="151364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82165" y="4203978"/>
            <a:ext cx="2449830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FileHandler Class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082165" y="4635103"/>
            <a:ext cx="8161853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Manages file input/output for data persistence, ensuring data is saved and loaded correctly.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82" y="5509498"/>
            <a:ext cx="1041083" cy="124932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82165" y="5717619"/>
            <a:ext cx="2449830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Main Class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2082165" y="6148745"/>
            <a:ext cx="8161853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Serves as the entry point, providing a simple console user interface for interaction.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28782" y="6993017"/>
            <a:ext cx="9515237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This modular design ensures clear separation of concerns, making the system maintainable and scalable.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698319"/>
            <a:ext cx="106297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Robustness: Error Handling &amp; Validation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76130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4819293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4843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5339120"/>
            <a:ext cx="334101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Ensures data integrity by validating inputs (e.g., age must be numeric, name cannot be empty).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5255776" y="476130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27" y="4819293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33611" y="4843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Exception Handling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033611" y="5339120"/>
            <a:ext cx="334101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Gracefully manages errors during file operations (e.g., FileNotFoundException, IOException).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9673828" y="476130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079" y="4819293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51663" y="4843582"/>
            <a:ext cx="32771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Graceful Error Messages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51663" y="5339120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Provides clear feedback to users, such as "Student not found" or "Invalid input."</a:t>
            </a:r>
            <a:endParaRPr lang="en-US" sz="1850" dirty="0"/>
          </a:p>
        </p:txBody>
      </p:sp>
      <p:sp>
        <p:nvSpPr>
          <p:cNvPr id="16" name="Text 10"/>
          <p:cNvSpPr/>
          <p:nvPr/>
        </p:nvSpPr>
        <p:spPr>
          <a:xfrm>
            <a:off x="837724" y="714041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These measures ensure the system remains stable and user-friendly, even when unexpected inputs or issues occur</a:t>
            </a:r>
            <a:r>
              <a:rPr lang="en-US" sz="2000" dirty="0">
                <a:solidFill>
                  <a:srgbClr val="FF0000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38664"/>
            <a:ext cx="98770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Seamless Integration of Components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33661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FileHandler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61673"/>
            <a:ext cx="373165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Responsible for saving and loading student data to and from files.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20" y="3691771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2047161"/>
            <a:ext cx="38481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StudentManagementSystem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1243" y="2542699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Interacts directly with the FileHandler to ensure data persistence for all operations.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995" y="2747129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1243" y="43022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Main Class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1243" y="4797743"/>
            <a:ext cx="3851434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Utilizes the StudentManagementSystem to execute all user-requested operations.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436" y="5454848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37724" y="672476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This interconnected structure allows for efficient data flow and operation execution across the system's various components.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9359" y="638770"/>
            <a:ext cx="6673691" cy="683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Code Quality &amp; Innovation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299359" y="1670209"/>
            <a:ext cx="3642955" cy="2446734"/>
          </a:xfrm>
          <a:prstGeom prst="roundRect">
            <a:avLst>
              <a:gd name="adj" fmla="val 398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39151" y="1910001"/>
            <a:ext cx="2732723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Modular Code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539151" y="2390775"/>
            <a:ext cx="3163372" cy="1114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Separated into logical classes, enhancing readability and maintainability.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10174486" y="1670209"/>
            <a:ext cx="3642955" cy="2446734"/>
          </a:xfrm>
          <a:prstGeom prst="roundRect">
            <a:avLst>
              <a:gd name="adj" fmla="val 398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14278" y="1910001"/>
            <a:ext cx="2732723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Clean Methods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414278" y="2390775"/>
            <a:ext cx="3163372" cy="148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Adheres to the single responsibility principle, ensuring each method performs a specific task.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9359" y="4349115"/>
            <a:ext cx="7518083" cy="2237542"/>
          </a:xfrm>
          <a:prstGeom prst="roundRect">
            <a:avLst>
              <a:gd name="adj" fmla="val 4360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39151" y="4588907"/>
            <a:ext cx="2732723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Innovations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539151" y="5069681"/>
            <a:ext cx="7038499" cy="371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Auto-generated student IDs.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6539151" y="5522476"/>
            <a:ext cx="7038499" cy="371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Case-insensitive search functionality.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6539151" y="5975271"/>
            <a:ext cx="7038499" cy="371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Automatic data backup on exit.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299359" y="6847880"/>
            <a:ext cx="7518083" cy="7431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These features contribute to a robust, user-friendly, and highly efficient student management system</a:t>
            </a: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472446"/>
            <a:ext cx="92973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Comprehensive Project Documentation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239452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40771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README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4572714"/>
            <a:ext cx="289964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Provides a setup guide and outlines all key features of the system.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576" y="3239452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36576" y="40771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Code Comments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036576" y="4572714"/>
            <a:ext cx="289964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Explains the core logic within the source code for better understanding.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28" y="3239452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35428" y="40771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User Manual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235428" y="4572714"/>
            <a:ext cx="289964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detailed guide on how to effectively use the Student Management System.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37724" y="5990987"/>
            <a:ext cx="92973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Thorough documentation ensures that users and developers can easily understand, set up, and utilize the system.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0695" y="629126"/>
            <a:ext cx="7203281" cy="672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Key Takeaways &amp; Next Steps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800695" y="1759506"/>
            <a:ext cx="2171462" cy="1663303"/>
          </a:xfrm>
          <a:prstGeom prst="roundRect">
            <a:avLst>
              <a:gd name="adj" fmla="val 577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73" y="2390061"/>
            <a:ext cx="321707" cy="4020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00876" y="1988225"/>
            <a:ext cx="2897624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Evaluation Criteria Met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3200876" y="2461855"/>
            <a:ext cx="10400109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 system successfully meets all specified criteria, including CRUD operations, error handling, and code quality.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3086457" y="3407569"/>
            <a:ext cx="10628948" cy="15240"/>
          </a:xfrm>
          <a:prstGeom prst="roundRect">
            <a:avLst>
              <a:gd name="adj" fmla="val 630522"/>
            </a:avLst>
          </a:prstGeom>
          <a:solidFill>
            <a:srgbClr val="D5CDBE"/>
          </a:solidFill>
          <a:ln/>
        </p:spPr>
      </p:sp>
      <p:sp>
        <p:nvSpPr>
          <p:cNvPr id="8" name="Shape 5"/>
          <p:cNvSpPr/>
          <p:nvPr/>
        </p:nvSpPr>
        <p:spPr>
          <a:xfrm>
            <a:off x="800695" y="3537109"/>
            <a:ext cx="4342924" cy="1663303"/>
          </a:xfrm>
          <a:prstGeom prst="roundRect">
            <a:avLst>
              <a:gd name="adj" fmla="val 577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04" y="4167664"/>
            <a:ext cx="321707" cy="40207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72338" y="3765828"/>
            <a:ext cx="2816900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Future Enhancements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5372338" y="4239458"/>
            <a:ext cx="8228648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Potential for a graphical user interface (GUI) and network capabilities for multi-user access.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5257919" y="5185172"/>
            <a:ext cx="8457486" cy="15240"/>
          </a:xfrm>
          <a:prstGeom prst="roundRect">
            <a:avLst>
              <a:gd name="adj" fmla="val 630522"/>
            </a:avLst>
          </a:prstGeom>
          <a:solidFill>
            <a:srgbClr val="D5CDBE"/>
          </a:solidFill>
          <a:ln/>
        </p:spPr>
      </p:sp>
      <p:sp>
        <p:nvSpPr>
          <p:cNvPr id="13" name="Shape 9"/>
          <p:cNvSpPr/>
          <p:nvPr/>
        </p:nvSpPr>
        <p:spPr>
          <a:xfrm>
            <a:off x="800695" y="5314712"/>
            <a:ext cx="6514505" cy="1663303"/>
          </a:xfrm>
          <a:prstGeom prst="roundRect">
            <a:avLst>
              <a:gd name="adj" fmla="val 577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35" y="5945267"/>
            <a:ext cx="321707" cy="40207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3919" y="5543431"/>
            <a:ext cx="2691527" cy="336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Collaboration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543919" y="6017062"/>
            <a:ext cx="6057067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Open to contributions and further development to expand system functionalities.</a:t>
            </a:r>
            <a:endParaRPr lang="en-US" sz="1800" dirty="0"/>
          </a:p>
        </p:txBody>
      </p:sp>
      <p:sp>
        <p:nvSpPr>
          <p:cNvPr id="17" name="Text 12"/>
          <p:cNvSpPr/>
          <p:nvPr/>
        </p:nvSpPr>
        <p:spPr>
          <a:xfrm>
            <a:off x="800695" y="7235309"/>
            <a:ext cx="13029009" cy="366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This project serves as a strong foundation for a scalable and feature-rich student management solution.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7D4-33EB-4387-EFD7-1686D367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3072-1688-A743-B5E5-384C1480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101621" y="5737230"/>
            <a:ext cx="211463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08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</TotalTime>
  <Words>571</Words>
  <Application>Microsoft Office PowerPoint</Application>
  <PresentationFormat>Custom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Song Std L</vt:lpstr>
      <vt:lpstr>Arial</vt:lpstr>
      <vt:lpstr>Funnel Display</vt:lpstr>
      <vt:lpstr>Funnel Sans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virat ojha</cp:lastModifiedBy>
  <cp:revision>2</cp:revision>
  <dcterms:created xsi:type="dcterms:W3CDTF">2025-06-10T14:09:36Z</dcterms:created>
  <dcterms:modified xsi:type="dcterms:W3CDTF">2025-06-10T17:42:27Z</dcterms:modified>
</cp:coreProperties>
</file>