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1" r:id="rId4"/>
    <p:sldId id="260" r:id="rId5"/>
    <p:sldId id="263" r:id="rId6"/>
    <p:sldId id="265" r:id="rId7"/>
    <p:sldId id="264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0F81-5690-A7A5-B106-FA08874D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A0235-E0FF-28DA-460F-1ABC1C312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E1E3-C66C-D415-4460-A0B00B6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C6712-36AB-219A-AA75-ACDBB9FE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4B70-C7F3-7659-4D5F-0C210F2D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2122-1DDB-AC28-6F40-12186C85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62F71-06AE-8645-1382-BF42399D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8036-A1B2-507E-83D8-D4467F8E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C222-847C-5FF0-DE41-70D1B364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86BA-084F-4653-8DE9-650701A8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2EE82-5A81-5FD3-2E72-AA26D785E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A8E6A-070A-6E90-AE62-8D264264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D3A5-F91C-567A-0617-F2B41C3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7C76-78A8-68F4-A5C8-631EDD7A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5593-DAF8-207D-6836-262F54D2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7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8B2E-BE75-CA8D-AD1B-3FD5805C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BD6B-4D23-BFA1-DFFF-F849BEF4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96E4-4287-060C-9066-BB1E450C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0633-9B10-4F6B-A957-B0E85702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B699-19E8-55CE-AFEF-42EF6782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693F-7F7E-0D2B-F8D8-940E3A43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432B-1247-BDEA-6863-092F8C59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AE35-9228-0976-F755-C2446328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F24A-152E-DEDD-FBB1-DEA2E840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A8B9-66E0-FAA2-49D7-4AD2D4A1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6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6C4E-DFA7-ACA8-70E1-6C7875C5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BF16-C6C1-636E-0545-A8EBA705D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6D1B2-57E2-9597-88D3-34F0F3E7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FA89-789A-41A8-4819-59B76FC2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46B7C-D8FB-CAF2-75B3-38A95ABE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AB7DF-7A81-BB05-3F31-37B60661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5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B79F-E5D6-D187-B270-B3C947A8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7CC5-638B-F9BC-251B-26EECB61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9D8C-A5E3-55EE-9CBB-D152C8A93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64B18-6E29-5441-2BA7-D6888C690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FD541-5CA4-67D5-17A8-8C92313F8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EBF4B-90FB-0D70-F164-2737445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788E7-2EF7-4AE1-D5C2-7CB3DD0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422C2-E280-C390-DFC9-51966BB1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BAB6-B947-2EEA-0E50-2541A2DE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7B823-8F2B-CF97-D05B-70C4FBFC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572CA-A187-EBA7-A194-05C668A9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CD4AE-A6FA-36AE-6C3B-03CB1F5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4DF7D-7269-F9F6-B234-C325E800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60D70-DBCD-EE92-BBEE-7D96EFDB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911DD-6AEA-3B70-EAE4-012481BD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69B5-91F1-F7D6-4200-2DE860E5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5B24-4A2F-9D1C-B470-9959513E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20D97-086F-29B2-D83B-4247157D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2D36-8B97-C0E6-C886-B1F08072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395DB-D34E-7F7D-C906-DEA39CC0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B9777-99F3-77D5-8552-502B2659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1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6EEA-0FBA-27D8-0A2F-808339D2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E82B0-8AFD-5063-5C90-F6101E7F9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35BE-C01E-B8EB-2DF5-7EE93E90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420C-3C27-7D49-EC27-2E303501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B3B2-8004-EB8D-1084-5D2D5F5C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FFAC-697E-B868-2D13-FD7D3E02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C19DF-FE6F-61EF-0799-9EB3D1CB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E85B-1B17-4457-483B-07984A78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10A8-BB18-3D38-5CD0-70F847B12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CEF8-A131-4461-A30D-1D23731E7642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8B24-AA9E-C577-941E-41C0C65C3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D152-1330-1DF2-3ECC-3E651B5D7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D8CE-894C-4F7D-9048-8C9868A30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5/ottimizzare-marketing-internet-googl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95000"/>
                  </a:schemeClr>
                </a:solidFill>
                <a:latin typeface="Aptos Black" panose="020B0004020202020204" pitchFamily="34" charset="0"/>
              </a:rPr>
              <a:t>Page Navigation </a:t>
            </a:r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D2C0C-06C3-F338-6C5F-DECE87EE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following icons on the pics. are the navigation buttons, that helps to direct to the desired page on the dashboard. </a:t>
            </a:r>
          </a:p>
          <a:p>
            <a:pPr marL="0" indent="0">
              <a:buNone/>
            </a:pPr>
            <a:r>
              <a:rPr lang="en-IN" dirty="0"/>
              <a:t>By clicking on the desired button, you will be directed to that desired page. 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CC9DA5-F9B7-DB0F-155E-6DC21308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83" y="3630972"/>
            <a:ext cx="6945434" cy="28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6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ptos Black" panose="020B0004020202020204" pitchFamily="34" charset="0"/>
              </a:rPr>
              <a:t>Using Filters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D2C0C-06C3-F338-6C5F-DECE87EE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enable users to narrow down and </a:t>
            </a:r>
            <a:r>
              <a:rPr lang="en-US" b="1" dirty="0"/>
              <a:t>concentrate on particular data elements </a:t>
            </a:r>
            <a:r>
              <a:rPr lang="en-US" dirty="0"/>
              <a:t>by applying specified criteria, such as date range, category, or numerical 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using filters, you can </a:t>
            </a:r>
            <a:r>
              <a:rPr lang="en-US" b="1" dirty="0"/>
              <a:t>quickly analyze and extract meaningful insights</a:t>
            </a:r>
            <a:r>
              <a:rPr lang="en-US" dirty="0"/>
              <a:t> from large datasets without having to manually sift through irrelevant data.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DE48E2-F897-2E6C-5773-B3C0624AE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81" y="3300275"/>
            <a:ext cx="4587638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-31935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How to select one value from drop down</a:t>
            </a:r>
            <a:endParaRPr lang="en-IN" sz="3200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D2C0C-06C3-F338-6C5F-DECE87EE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any filter of your choice, for example as shown in pic. B.</a:t>
            </a:r>
          </a:p>
          <a:p>
            <a:r>
              <a:rPr lang="en-US" dirty="0"/>
              <a:t>And then select a option on which you want the filter to be set, as shown in pic. C.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91C1A1-B092-34AC-38F7-82FFED3786F9}"/>
              </a:ext>
            </a:extLst>
          </p:cNvPr>
          <p:cNvSpPr/>
          <p:nvPr/>
        </p:nvSpPr>
        <p:spPr>
          <a:xfrm>
            <a:off x="3736258" y="4078584"/>
            <a:ext cx="806245" cy="6980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6E9421-627D-FBA6-AE49-FE163729A7B8}"/>
              </a:ext>
            </a:extLst>
          </p:cNvPr>
          <p:cNvSpPr/>
          <p:nvPr/>
        </p:nvSpPr>
        <p:spPr>
          <a:xfrm>
            <a:off x="7778792" y="3953223"/>
            <a:ext cx="806245" cy="6980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55CED-A3BF-B49C-43F4-DCDAE246612F}"/>
              </a:ext>
            </a:extLst>
          </p:cNvPr>
          <p:cNvSpPr/>
          <p:nvPr/>
        </p:nvSpPr>
        <p:spPr>
          <a:xfrm>
            <a:off x="1662541" y="4965149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167D5-9816-BABA-887F-980E24ABD361}"/>
              </a:ext>
            </a:extLst>
          </p:cNvPr>
          <p:cNvSpPr/>
          <p:nvPr/>
        </p:nvSpPr>
        <p:spPr>
          <a:xfrm>
            <a:off x="5686372" y="5971705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35C7C0-5292-9620-FB58-5B7C1667E964}"/>
              </a:ext>
            </a:extLst>
          </p:cNvPr>
          <p:cNvSpPr/>
          <p:nvPr/>
        </p:nvSpPr>
        <p:spPr>
          <a:xfrm>
            <a:off x="9897057" y="5971705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0665911-E07C-216F-2768-E439B381F7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9" r="33860"/>
          <a:stretch/>
        </p:blipFill>
        <p:spPr>
          <a:xfrm>
            <a:off x="544735" y="3389785"/>
            <a:ext cx="2534410" cy="122301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A2ABE02-134F-4BE5-C706-33C15F753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90" y="3185129"/>
            <a:ext cx="1851820" cy="2347163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E82DBF3-00AE-1FBC-0019-7A64C0FAA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72" y="3318377"/>
            <a:ext cx="1646063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0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How to select multiple value from drop down</a:t>
            </a:r>
            <a:endParaRPr lang="en-IN" sz="3200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D2C0C-06C3-F338-6C5F-DECE87EE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Select any filter of your choice, for example as shown in pic. B.</a:t>
            </a:r>
          </a:p>
          <a:p>
            <a:r>
              <a:rPr lang="en-US" dirty="0"/>
              <a:t>Then select multiple options while holding CTRL key or Command Key as shown in pic. C.</a:t>
            </a:r>
            <a:endParaRPr lang="en-US" sz="2800" dirty="0"/>
          </a:p>
          <a:p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08A41B-14A0-A580-E016-4C601A10D4EC}"/>
              </a:ext>
            </a:extLst>
          </p:cNvPr>
          <p:cNvSpPr/>
          <p:nvPr/>
        </p:nvSpPr>
        <p:spPr>
          <a:xfrm>
            <a:off x="3736258" y="4078584"/>
            <a:ext cx="806245" cy="6980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022AA-7ED4-E01B-7B81-DA46F66245A0}"/>
              </a:ext>
            </a:extLst>
          </p:cNvPr>
          <p:cNvSpPr/>
          <p:nvPr/>
        </p:nvSpPr>
        <p:spPr>
          <a:xfrm>
            <a:off x="1628275" y="5898039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78BF1D-EF4F-4CAF-DCEC-9E3628F888D8}"/>
              </a:ext>
            </a:extLst>
          </p:cNvPr>
          <p:cNvSpPr/>
          <p:nvPr/>
        </p:nvSpPr>
        <p:spPr>
          <a:xfrm>
            <a:off x="5686372" y="5971705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B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DFEC3DA-3868-C58E-7DA6-E30D2182FAE0}"/>
              </a:ext>
            </a:extLst>
          </p:cNvPr>
          <p:cNvSpPr/>
          <p:nvPr/>
        </p:nvSpPr>
        <p:spPr>
          <a:xfrm>
            <a:off x="7778792" y="3953223"/>
            <a:ext cx="806245" cy="6980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2F3B3-9C70-4DD5-2CE8-7B5074A99F05}"/>
              </a:ext>
            </a:extLst>
          </p:cNvPr>
          <p:cNvSpPr/>
          <p:nvPr/>
        </p:nvSpPr>
        <p:spPr>
          <a:xfrm>
            <a:off x="9897057" y="5971705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F09A90-963C-C159-9DBD-8E57C4B750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9" r="33860"/>
          <a:stretch/>
        </p:blipFill>
        <p:spPr>
          <a:xfrm>
            <a:off x="516196" y="3588708"/>
            <a:ext cx="2534410" cy="122301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5DB1DD-BEC0-0460-347C-828548292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109" y="3118212"/>
            <a:ext cx="1646063" cy="229381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0CFEEE4-6393-3341-3C98-31D203509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98" y="3166789"/>
            <a:ext cx="1539373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9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34827" y="-983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ptos Black" panose="020B0004020202020204" pitchFamily="34" charset="0"/>
              </a:rPr>
              <a:t>How to deselect values one by one</a:t>
            </a:r>
            <a:endParaRPr lang="en-IN" sz="3200" b="1" dirty="0">
              <a:latin typeface="Aptos Black" panose="020B00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288570B-97BE-4D36-56B3-77EF1957DC95}"/>
              </a:ext>
            </a:extLst>
          </p:cNvPr>
          <p:cNvSpPr/>
          <p:nvPr/>
        </p:nvSpPr>
        <p:spPr>
          <a:xfrm>
            <a:off x="3736258" y="4078584"/>
            <a:ext cx="806245" cy="6980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C4595-23BB-82E6-D456-1D417723D8FC}"/>
              </a:ext>
            </a:extLst>
          </p:cNvPr>
          <p:cNvSpPr/>
          <p:nvPr/>
        </p:nvSpPr>
        <p:spPr>
          <a:xfrm>
            <a:off x="1697909" y="6004208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E9754-7466-BBAA-0B15-465D3CECE5B6}"/>
              </a:ext>
            </a:extLst>
          </p:cNvPr>
          <p:cNvSpPr/>
          <p:nvPr/>
        </p:nvSpPr>
        <p:spPr>
          <a:xfrm>
            <a:off x="5686372" y="5971705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B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6B1CA3-4654-71F7-84BB-A428F52B5E7B}"/>
              </a:ext>
            </a:extLst>
          </p:cNvPr>
          <p:cNvSpPr/>
          <p:nvPr/>
        </p:nvSpPr>
        <p:spPr>
          <a:xfrm>
            <a:off x="7778792" y="3953223"/>
            <a:ext cx="806245" cy="69809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CD701-7453-E302-57FB-5FCB7151BF66}"/>
              </a:ext>
            </a:extLst>
          </p:cNvPr>
          <p:cNvSpPr/>
          <p:nvPr/>
        </p:nvSpPr>
        <p:spPr>
          <a:xfrm>
            <a:off x="9897057" y="5971705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5B5A5070-E5AE-5697-6E8B-17E0DDF8AA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holding CTRL or command key click the selected option one by one to deselect the desired options as shown pic. below.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AD19B77E-B849-BA6D-D086-74F8A0704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06" y="3108380"/>
            <a:ext cx="1646063" cy="229381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EC492E25-7F92-D818-2148-C3C5444E9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4" y="3192079"/>
            <a:ext cx="1539373" cy="2270957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5B3D68AB-41D3-3E34-8F93-E97C9C6AD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36" y="3153975"/>
            <a:ext cx="1851820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9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Aptos Black" panose="020B0004020202020204" pitchFamily="34" charset="0"/>
              </a:rPr>
              <a:t>Cross Filtering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D2C0C-06C3-F338-6C5F-DECE87EE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Cross-filtering is a </a:t>
            </a:r>
            <a:r>
              <a:rPr lang="en-US" b="1" dirty="0"/>
              <a:t>robust data analysis method </a:t>
            </a:r>
            <a:r>
              <a:rPr lang="en-US" dirty="0"/>
              <a:t>that enables the filtration of data in one visualization or dashboard according to the selections made in another visualization or dashboard.</a:t>
            </a:r>
          </a:p>
          <a:p>
            <a:r>
              <a:rPr lang="en-US" dirty="0"/>
              <a:t>Selecting a </a:t>
            </a:r>
            <a:r>
              <a:rPr lang="en-US" b="1" dirty="0"/>
              <a:t>data point</a:t>
            </a:r>
            <a:r>
              <a:rPr lang="en-US" dirty="0"/>
              <a:t>, like a category or </a:t>
            </a:r>
            <a:r>
              <a:rPr lang="en-US" b="1" dirty="0"/>
              <a:t>date range</a:t>
            </a:r>
            <a:r>
              <a:rPr lang="en-US" dirty="0"/>
              <a:t>, </a:t>
            </a:r>
            <a:r>
              <a:rPr lang="en-US" b="1" dirty="0"/>
              <a:t>in one entity</a:t>
            </a:r>
            <a:r>
              <a:rPr lang="en-US" dirty="0"/>
              <a:t>, such as a chart or table, automatically filters connected entities, streamlining data display.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2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Cross Filtering</a:t>
            </a:r>
            <a:endParaRPr lang="en-IN" sz="3200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D2C0C-06C3-F338-6C5F-DECE87EE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perform cross filtering, just select on any data value on any visual, as shown in pic. A.</a:t>
            </a:r>
          </a:p>
          <a:p>
            <a:r>
              <a:rPr lang="en-IN" dirty="0"/>
              <a:t>And to perform multiple select, hold CTRL or command key while clicking the desired values on the visual, like shown in pic. B.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04EB988-6DB9-53E8-159C-80ED87990C16}"/>
              </a:ext>
            </a:extLst>
          </p:cNvPr>
          <p:cNvSpPr/>
          <p:nvPr/>
        </p:nvSpPr>
        <p:spPr>
          <a:xfrm>
            <a:off x="6204584" y="4681404"/>
            <a:ext cx="653961" cy="59522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5FC5B-F302-1E51-3E53-C98AA08E511F}"/>
              </a:ext>
            </a:extLst>
          </p:cNvPr>
          <p:cNvSpPr/>
          <p:nvPr/>
        </p:nvSpPr>
        <p:spPr>
          <a:xfrm>
            <a:off x="2916652" y="6294040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8F523-647E-00B5-0A7A-528EA0261E7D}"/>
              </a:ext>
            </a:extLst>
          </p:cNvPr>
          <p:cNvSpPr/>
          <p:nvPr/>
        </p:nvSpPr>
        <p:spPr>
          <a:xfrm>
            <a:off x="9134625" y="6284765"/>
            <a:ext cx="444445" cy="44688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B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B1752B-7C3E-4E24-B813-2C0251F5C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0" y="3785538"/>
            <a:ext cx="2705334" cy="20423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847724-60E0-D2FF-F523-5B47F65F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14" y="3793159"/>
            <a:ext cx="2606266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How to deselect values by using clear filter</a:t>
            </a:r>
            <a:endParaRPr lang="en-IN" sz="3200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D2C0C-06C3-F338-6C5F-DECE87EE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deselect all the values or filter click on the reset filter button.</a:t>
            </a:r>
          </a:p>
          <a:p>
            <a:r>
              <a:rPr lang="en-IN" dirty="0"/>
              <a:t>In case of cross filtering just double click on the visual or hold CTRL or command key to deselect one be one.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2340508-5C36-1185-96F6-9392A39CF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4" y="3544701"/>
            <a:ext cx="3152765" cy="263226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D50210-93CB-0EFD-D877-702AEA0905F8}"/>
              </a:ext>
            </a:extLst>
          </p:cNvPr>
          <p:cNvSpPr/>
          <p:nvPr/>
        </p:nvSpPr>
        <p:spPr>
          <a:xfrm rot="19390899">
            <a:off x="5963698" y="4956995"/>
            <a:ext cx="477496" cy="47040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0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circles and icons&#10;&#10;Description automatically generated">
            <a:extLst>
              <a:ext uri="{FF2B5EF4-FFF2-40B4-BE49-F238E27FC236}">
                <a16:creationId xmlns:a16="http://schemas.microsoft.com/office/drawing/2014/main" id="{5524F475-61C3-9565-1903-FB4E652A2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55" r="14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963D0-C1FB-D0C9-9168-42534035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latin typeface="Aptos Black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9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387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 Black</vt:lpstr>
      <vt:lpstr>Arial</vt:lpstr>
      <vt:lpstr>Calibri</vt:lpstr>
      <vt:lpstr>Calibri Light</vt:lpstr>
      <vt:lpstr>Office Theme</vt:lpstr>
      <vt:lpstr>Page Navigation </vt:lpstr>
      <vt:lpstr>Using Filters</vt:lpstr>
      <vt:lpstr>How to select one value from drop down</vt:lpstr>
      <vt:lpstr>How to select multiple value from drop down</vt:lpstr>
      <vt:lpstr>How to deselect values one by one</vt:lpstr>
      <vt:lpstr>Cross Filtering</vt:lpstr>
      <vt:lpstr>Cross Filtering</vt:lpstr>
      <vt:lpstr>How to deselect values by using clear filter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 INSURANCE SALES INSIGHTS</dc:title>
  <dc:creator>Vishal Thakur</dc:creator>
  <cp:lastModifiedBy>Vishal Thakur</cp:lastModifiedBy>
  <cp:revision>10</cp:revision>
  <dcterms:created xsi:type="dcterms:W3CDTF">2023-12-23T12:51:22Z</dcterms:created>
  <dcterms:modified xsi:type="dcterms:W3CDTF">2023-12-30T19:40:29Z</dcterms:modified>
</cp:coreProperties>
</file>