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8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7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0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6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4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0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4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9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F8CE-8D55-49DF-A366-11CAB4E48BBF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2F8CE-8D55-49DF-A366-11CAB4E48BBF}" type="datetimeFigureOut">
              <a:rPr lang="en-US" smtClean="0"/>
              <a:t>8/17/2017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D7DC-ABC5-46FD-8D5C-893994200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3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1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86756"/>
            <a:ext cx="10287000" cy="4029075"/>
          </a:xfrm>
        </p:spPr>
      </p:pic>
      <p:sp>
        <p:nvSpPr>
          <p:cNvPr id="11" name="Oval 10"/>
          <p:cNvSpPr/>
          <p:nvPr/>
        </p:nvSpPr>
        <p:spPr>
          <a:xfrm>
            <a:off x="5695509" y="4082404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95509" y="325862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605827" y="512552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05827" y="308336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196627" y="356342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387127" y="379202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479634" y="402550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431696" y="425898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107489" y="450830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510827" y="475214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809787" y="495788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37147" y="409896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737147" y="3855832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70547" y="4001293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270547" y="3740708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70547" y="349005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84947" y="4220168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24927" y="3460796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45768" y="3289720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5685587" y="407396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580415" y="3885877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41104" y="4173844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26212" y="3670657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22140" y="4965188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79676" y="4027142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99828" y="2794820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88363" y="3526749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88363" y="3789705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19755" y="3550759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79775" y="4034856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33346" y="3367244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520834" y="3696372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659096" y="3974601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656127" y="4328780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326524" y="4636724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25274" y="4572620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49619" y="4780500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1283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986756"/>
            <a:ext cx="10287000" cy="4029075"/>
          </a:xfrm>
        </p:spPr>
      </p:pic>
      <p:sp>
        <p:nvSpPr>
          <p:cNvPr id="11" name="Oval 10"/>
          <p:cNvSpPr/>
          <p:nvPr/>
        </p:nvSpPr>
        <p:spPr>
          <a:xfrm>
            <a:off x="5695509" y="4082404"/>
            <a:ext cx="89138" cy="914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695509" y="325862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7605827" y="512552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05827" y="308336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196627" y="356342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387127" y="379202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479634" y="402550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431696" y="425898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107489" y="450830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510827" y="475214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809787" y="495788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737147" y="409896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737147" y="3855832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70547" y="4001293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270547" y="3740708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270547" y="349005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184947" y="4220168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024927" y="3460796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618422" y="3326939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5685587" y="4073960"/>
            <a:ext cx="89138" cy="10262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580415" y="3885877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41104" y="4173844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26212" y="3670657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22140" y="4965188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79676" y="4027142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99828" y="2794820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88363" y="3526749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88363" y="3789705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19755" y="3550759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79775" y="4034856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18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33346" y="3367244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520834" y="3696372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659096" y="3974601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656127" y="4328780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326524" y="4636724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25274" y="4572620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49619" y="4780500"/>
            <a:ext cx="388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7646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36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Chu, Virginia M (HEALTH)</dc:creator>
  <cp:lastModifiedBy>virgchu@gmail.com</cp:lastModifiedBy>
  <cp:revision>8</cp:revision>
  <dcterms:created xsi:type="dcterms:W3CDTF">2017-05-26T13:37:28Z</dcterms:created>
  <dcterms:modified xsi:type="dcterms:W3CDTF">2017-08-17T20:04:46Z</dcterms:modified>
</cp:coreProperties>
</file>