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8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0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6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4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0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4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2F8CE-8D55-49DF-A366-11CAB4E48BB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3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86756"/>
            <a:ext cx="10287000" cy="4029075"/>
          </a:xfrm>
        </p:spPr>
      </p:pic>
      <p:sp>
        <p:nvSpPr>
          <p:cNvPr id="11" name="Oval 10"/>
          <p:cNvSpPr/>
          <p:nvPr/>
        </p:nvSpPr>
        <p:spPr>
          <a:xfrm>
            <a:off x="5695509" y="4082404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28945" y="3304042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415" y="3859185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41104" y="4173844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26212" y="3670657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2140" y="4965188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86616" y="4053648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31135" y="2806048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88363" y="3538541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88363" y="3789705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19755" y="3550759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79775" y="4034856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33346" y="3367244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520834" y="3696372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659096" y="3974601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656127" y="4328780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326524" y="4636724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25274" y="4572620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49619" y="4780500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9</a:t>
            </a:r>
          </a:p>
        </p:txBody>
      </p:sp>
      <p:sp>
        <p:nvSpPr>
          <p:cNvPr id="49" name="Oval 48"/>
          <p:cNvSpPr/>
          <p:nvPr/>
        </p:nvSpPr>
        <p:spPr>
          <a:xfrm>
            <a:off x="5678686" y="3259125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735621" y="4076812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731384" y="3865357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609996" y="3040182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609996" y="515030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184947" y="4237892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198484" y="3553201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373109" y="3777683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456848" y="4018845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412279" y="4276836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0109346" y="4513892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561731" y="475214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899909" y="496128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310018" y="4006941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310018" y="3740353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310018" y="3477727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035206" y="3458586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86756"/>
            <a:ext cx="10287000" cy="4029075"/>
          </a:xfrm>
        </p:spPr>
      </p:pic>
      <p:sp>
        <p:nvSpPr>
          <p:cNvPr id="30" name="TextBox 29"/>
          <p:cNvSpPr txBox="1"/>
          <p:nvPr/>
        </p:nvSpPr>
        <p:spPr>
          <a:xfrm>
            <a:off x="2658939" y="3701564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7720" y="3857665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22134" y="5535976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05279" y="5496099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843200" y="5369382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18547" y="3319605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519679" y="3578038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76175" y="3538148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651560" y="3960574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646564" y="4351382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329458" y="4610370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05505" y="4038961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661615" y="5094598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9</a:t>
            </a:r>
          </a:p>
        </p:txBody>
      </p:sp>
      <p:sp>
        <p:nvSpPr>
          <p:cNvPr id="50" name="Oval 49"/>
          <p:cNvSpPr/>
          <p:nvPr/>
        </p:nvSpPr>
        <p:spPr>
          <a:xfrm>
            <a:off x="10410265" y="3845861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83912" y="4234997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599716" y="5118574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70485" y="3448414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229409" y="3572745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712892" y="4081896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393077" y="4263728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055747" y="451893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562749" y="4736258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801567" y="494312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853249" y="367754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410451" y="5118574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6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 and 18 landmarks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86756"/>
            <a:ext cx="10287000" cy="4029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8939" y="3701564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3151" y="3847416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89191" y="5224951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5279" y="5224951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567" y="5063820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87905" y="3403599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68399" y="3669584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77811" y="3167272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26533" y="3909120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07047" y="4268447"/>
            <a:ext cx="438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14701" y="4512149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78740" y="3968505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07318" y="4816441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Oval 17"/>
          <p:cNvSpPr/>
          <p:nvPr/>
        </p:nvSpPr>
        <p:spPr>
          <a:xfrm>
            <a:off x="10393731" y="3815778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83912" y="4234997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99716" y="5118574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70485" y="3448414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229409" y="3572745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712892" y="4081896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93077" y="4263728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55747" y="451893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562749" y="4736258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801567" y="494312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853249" y="367754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10451" y="5118574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450500" y="4011156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 and 18 landmarks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86756"/>
            <a:ext cx="10287000" cy="40290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95509" y="4082404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415" y="3304298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8434" y="3843147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5040" y="4176362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4047" y="3626739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9996" y="5190203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50952" y="4030168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03219" y="2910260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3997" y="3508566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3997" y="3766165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19755" y="3550759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79775" y="4034856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62538" y="3374420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62253" y="3696953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58668" y="3958814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97802" y="4260451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35573" y="4552839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07858" y="4797860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99909" y="5030520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4" name="Oval 23"/>
          <p:cNvSpPr/>
          <p:nvPr/>
        </p:nvSpPr>
        <p:spPr>
          <a:xfrm>
            <a:off x="5678686" y="3259125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35621" y="4076812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31384" y="3865357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9996" y="3040182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609996" y="515030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184947" y="4237892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198484" y="3553201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373109" y="3777683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456848" y="4018845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412279" y="4276836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109346" y="4513892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561731" y="475214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899909" y="496128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10018" y="4006941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10018" y="3740353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310018" y="3477727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035206" y="3458586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81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70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13 and 18 landmarks</vt:lpstr>
      <vt:lpstr>13 and 18 landmarks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Chu, Virginia M (HEALTH)</dc:creator>
  <cp:lastModifiedBy>Chu, Virginia M (HEALTH)</cp:lastModifiedBy>
  <cp:revision>11</cp:revision>
  <dcterms:created xsi:type="dcterms:W3CDTF">2017-05-26T13:37:28Z</dcterms:created>
  <dcterms:modified xsi:type="dcterms:W3CDTF">2017-08-25T20:23:22Z</dcterms:modified>
</cp:coreProperties>
</file>