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1" r:id="rId6"/>
    <p:sldId id="264" r:id="rId7"/>
    <p:sldId id="268" r:id="rId8"/>
    <p:sldId id="269" r:id="rId9"/>
    <p:sldId id="259" r:id="rId10"/>
    <p:sldId id="260" r:id="rId11"/>
    <p:sldId id="263" r:id="rId12"/>
    <p:sldId id="265" r:id="rId13"/>
    <p:sldId id="266" r:id="rId14"/>
    <p:sldId id="267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10/15/2017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</a:t>
            </a:r>
            <a:r>
              <a:rPr lang="en-US"/>
              <a:t>with wing shape </a:t>
            </a:r>
            <a:r>
              <a:rPr lang="en-US" dirty="0"/>
              <a:t>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6025661" y="2078401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53038-6CC9-4CA3-9903-BEFF19BF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8" y="1802765"/>
            <a:ext cx="6153283" cy="4351338"/>
          </a:xfrm>
        </p:spPr>
      </p:pic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sizes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7B09E-8396-4316-AC9B-62C88F24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64372"/>
              </p:ext>
            </p:extLst>
          </p:nvPr>
        </p:nvGraphicFramePr>
        <p:xfrm>
          <a:off x="4064000" y="2458244"/>
          <a:ext cx="3238500" cy="228028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128669613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47246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96924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9537698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PAD- Discriminant analysis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47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5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9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952</Words>
  <Application>Microsoft Office PowerPoint</Application>
  <PresentationFormat>Widescreen</PresentationFormat>
  <Paragraphs>360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Centroid sizes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Chu, Virginia M (HEALTH)</cp:lastModifiedBy>
  <cp:revision>15</cp:revision>
  <dcterms:created xsi:type="dcterms:W3CDTF">2017-10-15T17:37:08Z</dcterms:created>
  <dcterms:modified xsi:type="dcterms:W3CDTF">2017-10-16T22:19:18Z</dcterms:modified>
</cp:coreProperties>
</file>