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gchu@gmail.com" userId="677acab2f67d70a2" providerId="LiveId" clId="{F7D6827F-3AFD-421F-AAB4-B002D707D973}"/>
    <pc:docChg chg="addSld modSld">
      <pc:chgData name="virgchu@gmail.com" userId="677acab2f67d70a2" providerId="LiveId" clId="{F7D6827F-3AFD-421F-AAB4-B002D707D973}" dt="2017-09-13T19:24:58.695" v="23"/>
      <pc:docMkLst>
        <pc:docMk/>
      </pc:docMkLst>
      <pc:sldChg chg="addSp delSp modSp add">
        <pc:chgData name="virgchu@gmail.com" userId="677acab2f67d70a2" providerId="LiveId" clId="{F7D6827F-3AFD-421F-AAB4-B002D707D973}" dt="2017-09-13T19:17:59.043" v="9"/>
        <pc:sldMkLst>
          <pc:docMk/>
          <pc:sldMk cId="308476257" sldId="261"/>
        </pc:sldMkLst>
        <pc:spChg chg="add mod">
          <ac:chgData name="virgchu@gmail.com" userId="677acab2f67d70a2" providerId="LiveId" clId="{F7D6827F-3AFD-421F-AAB4-B002D707D973}" dt="2017-09-13T19:15:19.709" v="3"/>
          <ac:spMkLst>
            <pc:docMk/>
            <pc:sldMk cId="308476257" sldId="261"/>
            <ac:spMk id="7" creationId="{8CEF9D6F-BE92-470B-8DC5-66337F6A3D25}"/>
          </ac:spMkLst>
        </pc:spChg>
        <pc:spChg chg="add">
          <ac:chgData name="virgchu@gmail.com" userId="677acab2f67d70a2" providerId="LiveId" clId="{F7D6827F-3AFD-421F-AAB4-B002D707D973}" dt="2017-09-13T19:16:06.581" v="4"/>
          <ac:spMkLst>
            <pc:docMk/>
            <pc:sldMk cId="308476257" sldId="261"/>
            <ac:spMk id="8" creationId="{3FB2B192-D303-4AD9-861F-8EA8D9DD2F60}"/>
          </ac:spMkLst>
        </pc:spChg>
        <pc:spChg chg="add">
          <ac:chgData name="virgchu@gmail.com" userId="677acab2f67d70a2" providerId="LiveId" clId="{F7D6827F-3AFD-421F-AAB4-B002D707D973}" dt="2017-09-13T19:16:15.317" v="5"/>
          <ac:spMkLst>
            <pc:docMk/>
            <pc:sldMk cId="308476257" sldId="261"/>
            <ac:spMk id="9" creationId="{6DC6E586-253E-4320-A46C-ADF1B5C6F808}"/>
          </ac:spMkLst>
        </pc:spChg>
        <pc:spChg chg="add">
          <ac:chgData name="virgchu@gmail.com" userId="677acab2f67d70a2" providerId="LiveId" clId="{F7D6827F-3AFD-421F-AAB4-B002D707D973}" dt="2017-09-13T19:16:57.084" v="6"/>
          <ac:spMkLst>
            <pc:docMk/>
            <pc:sldMk cId="308476257" sldId="261"/>
            <ac:spMk id="10" creationId="{DC244EFF-2DF5-4DE8-8F3A-F8033960C363}"/>
          </ac:spMkLst>
        </pc:spChg>
        <pc:spChg chg="add">
          <ac:chgData name="virgchu@gmail.com" userId="677acab2f67d70a2" providerId="LiveId" clId="{F7D6827F-3AFD-421F-AAB4-B002D707D973}" dt="2017-09-13T19:17:59.043" v="9"/>
          <ac:spMkLst>
            <pc:docMk/>
            <pc:sldMk cId="308476257" sldId="261"/>
            <ac:spMk id="12" creationId="{9D586CBC-1A3E-449D-A5CB-5CDF8FC8D400}"/>
          </ac:spMkLst>
        </pc:spChg>
        <pc:picChg chg="add">
          <ac:chgData name="virgchu@gmail.com" userId="677acab2f67d70a2" providerId="LiveId" clId="{F7D6827F-3AFD-421F-AAB4-B002D707D973}" dt="2017-09-13T19:14:24.809" v="1"/>
          <ac:picMkLst>
            <pc:docMk/>
            <pc:sldMk cId="308476257" sldId="261"/>
            <ac:picMk id="4" creationId="{E0C9E166-E66C-4153-B74B-1DFFEFAF581E}"/>
          </ac:picMkLst>
        </pc:picChg>
        <pc:picChg chg="add del">
          <ac:chgData name="virgchu@gmail.com" userId="677acab2f67d70a2" providerId="LiveId" clId="{F7D6827F-3AFD-421F-AAB4-B002D707D973}" dt="2017-09-13T19:17:56.389" v="8"/>
          <ac:picMkLst>
            <pc:docMk/>
            <pc:sldMk cId="308476257" sldId="261"/>
            <ac:picMk id="11" creationId="{2A4BC68B-27AF-4D73-A212-4CD16DB7534F}"/>
          </ac:picMkLst>
        </pc:picChg>
        <pc:cxnChg chg="add mod">
          <ac:chgData name="virgchu@gmail.com" userId="677acab2f67d70a2" providerId="LiveId" clId="{F7D6827F-3AFD-421F-AAB4-B002D707D973}" dt="2017-09-13T19:14:55.380" v="2"/>
          <ac:cxnSpMkLst>
            <pc:docMk/>
            <pc:sldMk cId="308476257" sldId="261"/>
            <ac:cxnSpMk id="6" creationId="{1E0E8CA0-E580-4E19-92FE-8F32E8E878F1}"/>
          </ac:cxnSpMkLst>
        </pc:cxnChg>
      </pc:sldChg>
      <pc:sldChg chg="addSp add">
        <pc:chgData name="virgchu@gmail.com" userId="677acab2f67d70a2" providerId="LiveId" clId="{F7D6827F-3AFD-421F-AAB4-B002D707D973}" dt="2017-09-13T19:20:13.535" v="12"/>
        <pc:sldMkLst>
          <pc:docMk/>
          <pc:sldMk cId="324603706" sldId="262"/>
        </pc:sldMkLst>
        <pc:spChg chg="add">
          <ac:chgData name="virgchu@gmail.com" userId="677acab2f67d70a2" providerId="LiveId" clId="{F7D6827F-3AFD-421F-AAB4-B002D707D973}" dt="2017-09-13T19:20:13.535" v="12"/>
          <ac:spMkLst>
            <pc:docMk/>
            <pc:sldMk cId="324603706" sldId="262"/>
            <ac:spMk id="5" creationId="{47591894-F0DB-44F4-9C25-8F32C5F27049}"/>
          </ac:spMkLst>
        </pc:spChg>
        <pc:spChg chg="add">
          <ac:chgData name="virgchu@gmail.com" userId="677acab2f67d70a2" providerId="LiveId" clId="{F7D6827F-3AFD-421F-AAB4-B002D707D973}" dt="2017-09-13T19:20:13.535" v="12"/>
          <ac:spMkLst>
            <pc:docMk/>
            <pc:sldMk cId="324603706" sldId="262"/>
            <ac:spMk id="6" creationId="{86DA92EA-A29A-4A2D-BAF3-6776A8F67691}"/>
          </ac:spMkLst>
        </pc:spChg>
        <pc:spChg chg="add">
          <ac:chgData name="virgchu@gmail.com" userId="677acab2f67d70a2" providerId="LiveId" clId="{F7D6827F-3AFD-421F-AAB4-B002D707D973}" dt="2017-09-13T19:20:13.535" v="12"/>
          <ac:spMkLst>
            <pc:docMk/>
            <pc:sldMk cId="324603706" sldId="262"/>
            <ac:spMk id="7" creationId="{3CF82DC5-2453-48BC-A797-35C8491FBF0C}"/>
          </ac:spMkLst>
        </pc:spChg>
        <pc:picChg chg="add">
          <ac:chgData name="virgchu@gmail.com" userId="677acab2f67d70a2" providerId="LiveId" clId="{F7D6827F-3AFD-421F-AAB4-B002D707D973}" dt="2017-09-13T19:19:56.957" v="11"/>
          <ac:picMkLst>
            <pc:docMk/>
            <pc:sldMk cId="324603706" sldId="262"/>
            <ac:picMk id="4" creationId="{1893E8AB-B82D-4CB4-82F4-74711191E5C1}"/>
          </ac:picMkLst>
        </pc:picChg>
      </pc:sldChg>
      <pc:sldChg chg="addSp modSp add">
        <pc:chgData name="virgchu@gmail.com" userId="677acab2f67d70a2" providerId="LiveId" clId="{F7D6827F-3AFD-421F-AAB4-B002D707D973}" dt="2017-09-13T19:24:58.695" v="23"/>
        <pc:sldMkLst>
          <pc:docMk/>
          <pc:sldMk cId="2780353573" sldId="263"/>
        </pc:sldMkLst>
        <pc:spChg chg="add">
          <ac:chgData name="virgchu@gmail.com" userId="677acab2f67d70a2" providerId="LiveId" clId="{F7D6827F-3AFD-421F-AAB4-B002D707D973}" dt="2017-09-13T19:21:56.247" v="15"/>
          <ac:spMkLst>
            <pc:docMk/>
            <pc:sldMk cId="2780353573" sldId="263"/>
            <ac:spMk id="5" creationId="{5117D7E4-247D-45D5-AF94-0FCB6A9E9CAE}"/>
          </ac:spMkLst>
        </pc:spChg>
        <pc:spChg chg="add">
          <ac:chgData name="virgchu@gmail.com" userId="677acab2f67d70a2" providerId="LiveId" clId="{F7D6827F-3AFD-421F-AAB4-B002D707D973}" dt="2017-09-13T19:21:56.247" v="15"/>
          <ac:spMkLst>
            <pc:docMk/>
            <pc:sldMk cId="2780353573" sldId="263"/>
            <ac:spMk id="6" creationId="{DE59EA61-0613-4250-B952-8787A51B0C35}"/>
          </ac:spMkLst>
        </pc:spChg>
        <pc:spChg chg="add">
          <ac:chgData name="virgchu@gmail.com" userId="677acab2f67d70a2" providerId="LiveId" clId="{F7D6827F-3AFD-421F-AAB4-B002D707D973}" dt="2017-09-13T19:21:56.247" v="15"/>
          <ac:spMkLst>
            <pc:docMk/>
            <pc:sldMk cId="2780353573" sldId="263"/>
            <ac:spMk id="7" creationId="{32968E38-08A6-47C9-AA2C-ABDA90E5CCF1}"/>
          </ac:spMkLst>
        </pc:spChg>
        <pc:picChg chg="add">
          <ac:chgData name="virgchu@gmail.com" userId="677acab2f67d70a2" providerId="LiveId" clId="{F7D6827F-3AFD-421F-AAB4-B002D707D973}" dt="2017-09-13T19:21:45.054" v="14"/>
          <ac:picMkLst>
            <pc:docMk/>
            <pc:sldMk cId="2780353573" sldId="263"/>
            <ac:picMk id="4" creationId="{64555AEF-0AED-46C7-9C8E-F0B347B30FBD}"/>
          </ac:picMkLst>
        </pc:picChg>
        <pc:cxnChg chg="add mod">
          <ac:chgData name="virgchu@gmail.com" userId="677acab2f67d70a2" providerId="LiveId" clId="{F7D6827F-3AFD-421F-AAB4-B002D707D973}" dt="2017-09-13T19:22:49.635" v="16"/>
          <ac:cxnSpMkLst>
            <pc:docMk/>
            <pc:sldMk cId="2780353573" sldId="263"/>
            <ac:cxnSpMk id="9" creationId="{37ED6816-ADA7-4DE5-9D6C-7DAF3FB9ADC1}"/>
          </ac:cxnSpMkLst>
        </pc:cxnChg>
        <pc:cxnChg chg="add">
          <ac:chgData name="virgchu@gmail.com" userId="677acab2f67d70a2" providerId="LiveId" clId="{F7D6827F-3AFD-421F-AAB4-B002D707D973}" dt="2017-09-13T19:23:08.946" v="17"/>
          <ac:cxnSpMkLst>
            <pc:docMk/>
            <pc:sldMk cId="2780353573" sldId="263"/>
            <ac:cxnSpMk id="11" creationId="{270E0F23-1537-445A-84CB-5A9E197236BA}"/>
          </ac:cxnSpMkLst>
        </pc:cxnChg>
        <pc:cxnChg chg="add">
          <ac:chgData name="virgchu@gmail.com" userId="677acab2f67d70a2" providerId="LiveId" clId="{F7D6827F-3AFD-421F-AAB4-B002D707D973}" dt="2017-09-13T19:23:13.637" v="18"/>
          <ac:cxnSpMkLst>
            <pc:docMk/>
            <pc:sldMk cId="2780353573" sldId="263"/>
            <ac:cxnSpMk id="12" creationId="{A491A5BE-0BD4-4D50-868C-9E1B9D1C975D}"/>
          </ac:cxnSpMkLst>
        </pc:cxnChg>
        <pc:cxnChg chg="add">
          <ac:chgData name="virgchu@gmail.com" userId="677acab2f67d70a2" providerId="LiveId" clId="{F7D6827F-3AFD-421F-AAB4-B002D707D973}" dt="2017-09-13T19:23:20.255" v="19"/>
          <ac:cxnSpMkLst>
            <pc:docMk/>
            <pc:sldMk cId="2780353573" sldId="263"/>
            <ac:cxnSpMk id="13" creationId="{8FB72AAC-EF70-4381-9312-BDBC173F48E1}"/>
          </ac:cxnSpMkLst>
        </pc:cxnChg>
        <pc:cxnChg chg="add">
          <ac:chgData name="virgchu@gmail.com" userId="677acab2f67d70a2" providerId="LiveId" clId="{F7D6827F-3AFD-421F-AAB4-B002D707D973}" dt="2017-09-13T19:23:28.247" v="20"/>
          <ac:cxnSpMkLst>
            <pc:docMk/>
            <pc:sldMk cId="2780353573" sldId="263"/>
            <ac:cxnSpMk id="14" creationId="{59AB723B-B33F-4949-8201-0818D6126589}"/>
          </ac:cxnSpMkLst>
        </pc:cxnChg>
        <pc:cxnChg chg="add">
          <ac:chgData name="virgchu@gmail.com" userId="677acab2f67d70a2" providerId="LiveId" clId="{F7D6827F-3AFD-421F-AAB4-B002D707D973}" dt="2017-09-13T19:23:55.164" v="21"/>
          <ac:cxnSpMkLst>
            <pc:docMk/>
            <pc:sldMk cId="2780353573" sldId="263"/>
            <ac:cxnSpMk id="15" creationId="{80667555-B72B-4B91-8953-042DCDEC87E6}"/>
          </ac:cxnSpMkLst>
        </pc:cxnChg>
        <pc:cxnChg chg="add">
          <ac:chgData name="virgchu@gmail.com" userId="677acab2f67d70a2" providerId="LiveId" clId="{F7D6827F-3AFD-421F-AAB4-B002D707D973}" dt="2017-09-13T19:24:04.594" v="22"/>
          <ac:cxnSpMkLst>
            <pc:docMk/>
            <pc:sldMk cId="2780353573" sldId="263"/>
            <ac:cxnSpMk id="16" creationId="{8E26BE6A-DF0C-459B-9425-E228B2C572E1}"/>
          </ac:cxnSpMkLst>
        </pc:cxnChg>
        <pc:cxnChg chg="add">
          <ac:chgData name="virgchu@gmail.com" userId="677acab2f67d70a2" providerId="LiveId" clId="{F7D6827F-3AFD-421F-AAB4-B002D707D973}" dt="2017-09-13T19:24:58.695" v="23"/>
          <ac:cxnSpMkLst>
            <pc:docMk/>
            <pc:sldMk cId="2780353573" sldId="263"/>
            <ac:cxnSpMk id="17" creationId="{7FCBA8E7-4A34-4F80-B5B2-EE39D3F802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F8CE-8D55-49DF-A366-11CAB4E48BB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</p:spPr>
      </p:pic>
      <p:sp>
        <p:nvSpPr>
          <p:cNvPr id="11" name="Oval 10"/>
          <p:cNvSpPr/>
          <p:nvPr/>
        </p:nvSpPr>
        <p:spPr>
          <a:xfrm>
            <a:off x="5695509" y="408240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28945" y="330404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415" y="385918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41104" y="417384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26212" y="3670657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2140" y="496518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86616" y="405364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31135" y="280604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88363" y="3538541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88363" y="378970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19755" y="3550759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9775" y="4034856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33346" y="336724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520834" y="369637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59096" y="3974601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56127" y="432878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326524" y="463672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25274" y="457262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49619" y="478050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9</a:t>
            </a:r>
          </a:p>
        </p:txBody>
      </p:sp>
      <p:sp>
        <p:nvSpPr>
          <p:cNvPr id="49" name="Oval 48"/>
          <p:cNvSpPr/>
          <p:nvPr/>
        </p:nvSpPr>
        <p:spPr>
          <a:xfrm>
            <a:off x="5678686" y="325912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35621" y="407681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31384" y="386535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09996" y="304018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09996" y="515030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947" y="423789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198484" y="355320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373109" y="3777683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456848" y="401884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412279" y="427683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109346" y="451389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61731" y="475214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99909" y="496128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310018" y="400694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310018" y="3740353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310018" y="347772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035206" y="345858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</p:spPr>
      </p:pic>
      <p:sp>
        <p:nvSpPr>
          <p:cNvPr id="30" name="TextBox 29"/>
          <p:cNvSpPr txBox="1"/>
          <p:nvPr/>
        </p:nvSpPr>
        <p:spPr>
          <a:xfrm>
            <a:off x="2658939" y="370156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7720" y="385766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2134" y="5535976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5279" y="5496099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43200" y="536938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18547" y="331960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519679" y="357803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76175" y="353814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51560" y="396057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46564" y="435138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329458" y="461037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05505" y="4038961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661615" y="509459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9</a:t>
            </a:r>
          </a:p>
        </p:txBody>
      </p:sp>
      <p:sp>
        <p:nvSpPr>
          <p:cNvPr id="50" name="Oval 49"/>
          <p:cNvSpPr/>
          <p:nvPr/>
        </p:nvSpPr>
        <p:spPr>
          <a:xfrm>
            <a:off x="10410265" y="384586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83912" y="423499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99716" y="511857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70485" y="344841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229409" y="357274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712892" y="408189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393077" y="426372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055747" y="451893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62749" y="473625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801567" y="494312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853249" y="367754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10451" y="511857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and 18 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8939" y="3701564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3151" y="3847416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9191" y="5224951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5279" y="5224951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567" y="506382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7905" y="340359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8399" y="3669584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7811" y="3167272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26533" y="390912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07047" y="4268447"/>
            <a:ext cx="438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14701" y="451214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8740" y="3968505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07318" y="4816441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Oval 17"/>
          <p:cNvSpPr/>
          <p:nvPr/>
        </p:nvSpPr>
        <p:spPr>
          <a:xfrm>
            <a:off x="10393731" y="381577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83912" y="423499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99716" y="511857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70485" y="344841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229409" y="357274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12892" y="408189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93077" y="426372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55747" y="451893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562749" y="4736258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801567" y="494312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53249" y="367754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10451" y="511857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450500" y="401115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and 18 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95509" y="408240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415" y="3304298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8434" y="3843147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5040" y="4176362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4047" y="362673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9996" y="5190203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50952" y="4030168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3219" y="291026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3997" y="3508566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3997" y="3766165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19755" y="355075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9775" y="4034856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62538" y="337442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62253" y="3696953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58668" y="3958814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97802" y="4260451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35573" y="4552839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07858" y="479786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99909" y="5030520"/>
            <a:ext cx="388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5678686" y="325912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35621" y="407681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31384" y="386535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9996" y="304018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09996" y="515030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184947" y="423789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198484" y="355320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373109" y="3777683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456848" y="4018845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412279" y="427683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109346" y="4513892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561731" y="475214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899909" y="4961280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10018" y="4006941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10018" y="3740353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10018" y="3477727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035206" y="3458586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01C1-6432-44AF-90A4-FF63C9A6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DEAC-9578-4F81-BD8E-E356213D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0C9E166-E66C-4153-B74B-1DFFEFAF5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13" y="1920805"/>
            <a:ext cx="7249163" cy="4351338"/>
          </a:xfrm>
          <a:prstGeom prst="rect">
            <a:avLst/>
          </a:prstGeom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8CEF9D6F-BE92-470B-8DC5-66337F6A3D25}"/>
              </a:ext>
            </a:extLst>
          </p:cNvPr>
          <p:cNvSpPr/>
          <p:nvPr/>
        </p:nvSpPr>
        <p:spPr>
          <a:xfrm rot="5400000">
            <a:off x="6373470" y="1113683"/>
            <a:ext cx="112310" cy="329184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3FB2B192-D303-4AD9-861F-8EA8D9DD2F60}"/>
              </a:ext>
            </a:extLst>
          </p:cNvPr>
          <p:cNvSpPr/>
          <p:nvPr/>
        </p:nvSpPr>
        <p:spPr>
          <a:xfrm rot="5400000">
            <a:off x="6827568" y="1713692"/>
            <a:ext cx="80741" cy="241521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6DC6E586-253E-4320-A46C-ADF1B5C6F808}"/>
              </a:ext>
            </a:extLst>
          </p:cNvPr>
          <p:cNvSpPr/>
          <p:nvPr/>
        </p:nvSpPr>
        <p:spPr>
          <a:xfrm rot="5400000">
            <a:off x="7197305" y="2332103"/>
            <a:ext cx="156276" cy="1600202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DC244EFF-2DF5-4DE8-8F3A-F8033960C363}"/>
              </a:ext>
            </a:extLst>
          </p:cNvPr>
          <p:cNvSpPr/>
          <p:nvPr/>
        </p:nvSpPr>
        <p:spPr>
          <a:xfrm rot="5400000">
            <a:off x="6771729" y="715423"/>
            <a:ext cx="85081" cy="4061132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9D586CBC-1A3E-449D-A5CB-5CDF8FC8D400}"/>
              </a:ext>
            </a:extLst>
          </p:cNvPr>
          <p:cNvSpPr/>
          <p:nvPr/>
        </p:nvSpPr>
        <p:spPr>
          <a:xfrm rot="5400000">
            <a:off x="7642577" y="1888999"/>
            <a:ext cx="80741" cy="241521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B599-AFC3-4E1A-AC81-EB9103F7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287F-2020-44B4-9BEC-1BB05E69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3E8AB-B82D-4CB4-82F4-74711191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383689"/>
            <a:ext cx="7172325" cy="5133975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47591894-F0DB-44F4-9C25-8F32C5F27049}"/>
              </a:ext>
            </a:extLst>
          </p:cNvPr>
          <p:cNvSpPr/>
          <p:nvPr/>
        </p:nvSpPr>
        <p:spPr>
          <a:xfrm rot="5400000">
            <a:off x="7536815" y="1848557"/>
            <a:ext cx="80741" cy="241521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6DA92EA-A29A-4A2D-BAF3-6776A8F67691}"/>
              </a:ext>
            </a:extLst>
          </p:cNvPr>
          <p:cNvSpPr/>
          <p:nvPr/>
        </p:nvSpPr>
        <p:spPr>
          <a:xfrm rot="5400000">
            <a:off x="7912504" y="221223"/>
            <a:ext cx="166214" cy="4971529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3CF82DC5-2453-48BC-A797-35C8491FBF0C}"/>
              </a:ext>
            </a:extLst>
          </p:cNvPr>
          <p:cNvSpPr/>
          <p:nvPr/>
        </p:nvSpPr>
        <p:spPr>
          <a:xfrm rot="5400000">
            <a:off x="8410439" y="2269999"/>
            <a:ext cx="80741" cy="241521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3809-CD54-4380-B626-33C7BE1A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65C4-39D5-481F-8890-9414E8DB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5AEF-0AED-46C7-9C8E-F0B347B3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17" y="1910494"/>
            <a:ext cx="7210425" cy="4619625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5117D7E4-247D-45D5-AF94-0FCB6A9E9CAE}"/>
              </a:ext>
            </a:extLst>
          </p:cNvPr>
          <p:cNvSpPr/>
          <p:nvPr/>
        </p:nvSpPr>
        <p:spPr>
          <a:xfrm rot="5400000">
            <a:off x="7117834" y="1508596"/>
            <a:ext cx="159760" cy="3174152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DE59EA61-0613-4250-B952-8787A51B0C35}"/>
              </a:ext>
            </a:extLst>
          </p:cNvPr>
          <p:cNvSpPr/>
          <p:nvPr/>
        </p:nvSpPr>
        <p:spPr>
          <a:xfrm rot="5400000">
            <a:off x="7959953" y="274565"/>
            <a:ext cx="172107" cy="487073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32968E38-08A6-47C9-AA2C-ABDA90E5CCF1}"/>
              </a:ext>
            </a:extLst>
          </p:cNvPr>
          <p:cNvSpPr/>
          <p:nvPr/>
        </p:nvSpPr>
        <p:spPr>
          <a:xfrm rot="5400000">
            <a:off x="7554159" y="1493712"/>
            <a:ext cx="160731" cy="404777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ED6816-ADA7-4DE5-9D6C-7DAF3FB9ADC1}"/>
              </a:ext>
            </a:extLst>
          </p:cNvPr>
          <p:cNvCxnSpPr>
            <a:cxnSpLocks/>
          </p:cNvCxnSpPr>
          <p:nvPr/>
        </p:nvCxnSpPr>
        <p:spPr>
          <a:xfrm>
            <a:off x="6420678" y="2632816"/>
            <a:ext cx="0" cy="16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0E0F23-1537-445A-84CB-5A9E197236BA}"/>
              </a:ext>
            </a:extLst>
          </p:cNvPr>
          <p:cNvCxnSpPr>
            <a:cxnSpLocks/>
          </p:cNvCxnSpPr>
          <p:nvPr/>
        </p:nvCxnSpPr>
        <p:spPr>
          <a:xfrm>
            <a:off x="7243204" y="2632816"/>
            <a:ext cx="0" cy="16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1A5BE-0BD4-4D50-868C-9E1B9D1C975D}"/>
              </a:ext>
            </a:extLst>
          </p:cNvPr>
          <p:cNvCxnSpPr>
            <a:cxnSpLocks/>
          </p:cNvCxnSpPr>
          <p:nvPr/>
        </p:nvCxnSpPr>
        <p:spPr>
          <a:xfrm>
            <a:off x="8049039" y="2632816"/>
            <a:ext cx="0" cy="16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72AAC-EF70-4381-9312-BDBC173F48E1}"/>
              </a:ext>
            </a:extLst>
          </p:cNvPr>
          <p:cNvCxnSpPr>
            <a:cxnSpLocks/>
          </p:cNvCxnSpPr>
          <p:nvPr/>
        </p:nvCxnSpPr>
        <p:spPr>
          <a:xfrm>
            <a:off x="8844169" y="2632816"/>
            <a:ext cx="0" cy="16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AB723B-B33F-4949-8201-0818D6126589}"/>
              </a:ext>
            </a:extLst>
          </p:cNvPr>
          <p:cNvCxnSpPr>
            <a:cxnSpLocks/>
          </p:cNvCxnSpPr>
          <p:nvPr/>
        </p:nvCxnSpPr>
        <p:spPr>
          <a:xfrm>
            <a:off x="9671667" y="2632816"/>
            <a:ext cx="0" cy="16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667555-B72B-4B91-8953-042DCDEC87E6}"/>
              </a:ext>
            </a:extLst>
          </p:cNvPr>
          <p:cNvCxnSpPr>
            <a:cxnSpLocks/>
          </p:cNvCxnSpPr>
          <p:nvPr/>
        </p:nvCxnSpPr>
        <p:spPr>
          <a:xfrm>
            <a:off x="6420678" y="3015792"/>
            <a:ext cx="0" cy="16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26BE6A-DF0C-459B-9425-E228B2C572E1}"/>
              </a:ext>
            </a:extLst>
          </p:cNvPr>
          <p:cNvCxnSpPr>
            <a:cxnSpLocks/>
          </p:cNvCxnSpPr>
          <p:nvPr/>
        </p:nvCxnSpPr>
        <p:spPr>
          <a:xfrm>
            <a:off x="7243204" y="3015792"/>
            <a:ext cx="0" cy="16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CBA8E7-4A34-4F80-B5B2-EE39D3F802C8}"/>
              </a:ext>
            </a:extLst>
          </p:cNvPr>
          <p:cNvCxnSpPr>
            <a:cxnSpLocks/>
          </p:cNvCxnSpPr>
          <p:nvPr/>
        </p:nvCxnSpPr>
        <p:spPr>
          <a:xfrm>
            <a:off x="7251486" y="3437234"/>
            <a:ext cx="0" cy="16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5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13 and 18 landmarks</vt:lpstr>
      <vt:lpstr>13 and 18 landmarks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Chu, Virginia M (HEALTH)</dc:creator>
  <cp:lastModifiedBy>virgchu@gmail.com</cp:lastModifiedBy>
  <cp:revision>11</cp:revision>
  <dcterms:created xsi:type="dcterms:W3CDTF">2017-05-26T13:37:28Z</dcterms:created>
  <dcterms:modified xsi:type="dcterms:W3CDTF">2017-09-13T19:25:15Z</dcterms:modified>
</cp:coreProperties>
</file>