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5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5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2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AE494C-F964-93DE-003F-F4F75EAEAD6B}"/>
              </a:ext>
            </a:extLst>
          </p:cNvPr>
          <p:cNvSpPr/>
          <p:nvPr/>
        </p:nvSpPr>
        <p:spPr>
          <a:xfrm>
            <a:off x="1550127" y="1193075"/>
            <a:ext cx="877476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VIREN KATHPAL</a:t>
            </a:r>
          </a:p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VIREN19_TIC_TAC_TOE</a:t>
            </a:r>
          </a:p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</a:p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22661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211BD-8FFC-9CB1-749A-15B0250D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90" y="657082"/>
            <a:ext cx="7207620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83020-5434-FEDC-4DFB-C17666C1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1" y="703740"/>
            <a:ext cx="2330570" cy="800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62B34E-16C0-2092-1E78-EAF890940CC7}"/>
              </a:ext>
            </a:extLst>
          </p:cNvPr>
          <p:cNvSpPr/>
          <p:nvPr/>
        </p:nvSpPr>
        <p:spPr>
          <a:xfrm>
            <a:off x="879566" y="1767840"/>
            <a:ext cx="2891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EF571-4842-64B5-EAAB-B4EA85D6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90" y="3062083"/>
            <a:ext cx="2362321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817DFB-8354-ED00-350C-F5A0792104F4}"/>
              </a:ext>
            </a:extLst>
          </p:cNvPr>
          <p:cNvSpPr/>
          <p:nvPr/>
        </p:nvSpPr>
        <p:spPr>
          <a:xfrm>
            <a:off x="653143" y="801189"/>
            <a:ext cx="6252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BB420-BB84-A25F-21EC-3455B3D9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6" y="1889761"/>
            <a:ext cx="2629989" cy="2386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BFEEE-1ACE-40CB-19CC-4A6F4101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06" y="4615543"/>
            <a:ext cx="2629989" cy="12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0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D750A-2114-D309-0636-513208AE86B1}"/>
              </a:ext>
            </a:extLst>
          </p:cNvPr>
          <p:cNvSpPr/>
          <p:nvPr/>
        </p:nvSpPr>
        <p:spPr>
          <a:xfrm>
            <a:off x="1463039" y="949234"/>
            <a:ext cx="7419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3E858-5877-BE32-82A6-BCABEA80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2055223"/>
            <a:ext cx="2899953" cy="224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83935-2127-6866-A00C-4C95E1FA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2055223"/>
            <a:ext cx="2699657" cy="2240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4DCC0-0BB1-A961-CF29-9C38133D3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94" y="4617350"/>
            <a:ext cx="2072641" cy="12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1C820-BB8D-CEBD-8154-01D9D502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46" y="1584961"/>
            <a:ext cx="5704114" cy="34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A9EA-816A-7022-3DDE-8736AF1A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78" y="-827314"/>
            <a:ext cx="10467703" cy="3396344"/>
          </a:xfrm>
        </p:spPr>
        <p:txBody>
          <a:bodyPr/>
          <a:lstStyle/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Tic Tac Toe game with GUI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67BF-14FC-9AF8-1968-FC4E253F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235" y="1741713"/>
            <a:ext cx="5146766" cy="1358970"/>
          </a:xfrm>
        </p:spPr>
        <p:txBody>
          <a:bodyPr>
            <a:norm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using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tkinter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C8C3E-C759-5879-C608-BD19E98C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91" y="2413569"/>
            <a:ext cx="4119155" cy="26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B308E-80A6-6DE9-A1B9-673CF0D3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12" y="733286"/>
            <a:ext cx="8287176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63FD1-69E3-7265-6DD9-E0DCFDD0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92" y="920621"/>
            <a:ext cx="8103016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E257E-197C-89BE-6CA1-FC0660E8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809897"/>
            <a:ext cx="6458282" cy="51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42807-CE40-0270-65AC-7D9C9D59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80" y="530076"/>
            <a:ext cx="6591639" cy="5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C43C7-B10F-C2F2-4E6A-71C499D5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58" y="882519"/>
            <a:ext cx="6483683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97FD7-34D3-3018-5395-36425D98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836023"/>
            <a:ext cx="6597989" cy="51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3B424-B9E7-9B0B-43B7-BF4A28E6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00" y="1015876"/>
            <a:ext cx="5829600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26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 Boardroom</vt:lpstr>
      <vt:lpstr>PowerPoint Presentation</vt:lpstr>
      <vt:lpstr>Tic Tac Toe game with GUI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Viren kathpal</dc:creator>
  <cp:lastModifiedBy>Viren kathpal</cp:lastModifiedBy>
  <cp:revision>2</cp:revision>
  <dcterms:created xsi:type="dcterms:W3CDTF">2023-06-28T08:46:43Z</dcterms:created>
  <dcterms:modified xsi:type="dcterms:W3CDTF">2023-08-15T13:55:45Z</dcterms:modified>
</cp:coreProperties>
</file>