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326" r:id="rId1"/>
  </p:sldMasterIdLst>
  <p:notesMasterIdLst>
    <p:notesMasterId r:id="rId18"/>
  </p:notesMasterIdLst>
  <p:sldIdLst>
    <p:sldId id="256" r:id="rId2"/>
    <p:sldId id="257" r:id="rId3"/>
    <p:sldId id="258" r:id="rId4"/>
    <p:sldId id="259" r:id="rId5"/>
    <p:sldId id="261" r:id="rId6"/>
    <p:sldId id="262" r:id="rId7"/>
    <p:sldId id="280" r:id="rId8"/>
    <p:sldId id="278" r:id="rId9"/>
    <p:sldId id="265" r:id="rId10"/>
    <p:sldId id="268" r:id="rId11"/>
    <p:sldId id="269" r:id="rId12"/>
    <p:sldId id="281" r:id="rId13"/>
    <p:sldId id="283" r:id="rId14"/>
    <p:sldId id="282" r:id="rId15"/>
    <p:sldId id="284" r:id="rId16"/>
    <p:sldId id="272" r:id="rId17"/>
  </p:sldIdLst>
  <p:sldSz cx="10080625" cy="7559675"/>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man Mohmmed Khan" initials="AMK" lastIdx="1" clrIdx="0">
    <p:extLst>
      <p:ext uri="{19B8F6BF-5375-455C-9EA6-DF929625EA0E}">
        <p15:presenceInfo xmlns:p15="http://schemas.microsoft.com/office/powerpoint/2012/main" userId="S::amkhan@jaihindcoe.onmicrosoft.com::671afa51-5be5-4790-9a7e-780ff37690a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4660"/>
  </p:normalViewPr>
  <p:slideViewPr>
    <p:cSldViewPr snapToGrid="0">
      <p:cViewPr varScale="1">
        <p:scale>
          <a:sx n="77" d="100"/>
          <a:sy n="77" d="100"/>
        </p:scale>
        <p:origin x="1296" y="43"/>
      </p:cViewPr>
      <p:guideLst>
        <p:guide orient="horz" pos="2161"/>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w="9360" cap="sq">
            <a:noFill/>
            <a:miter lim="800000"/>
            <a:headEnd/>
            <a:tailEnd/>
          </a:ln>
          <a:effectLst/>
        </p:spPr>
        <p:txBody>
          <a:bodyPr wrap="none" anchor="ctr"/>
          <a:lstStyle/>
          <a:p>
            <a:pPr defTabSz="457152">
              <a:buFont typeface="Times New Roman" pitchFamily="16" charset="0"/>
              <a:buNone/>
              <a:defRPr/>
            </a:pPr>
            <a:endParaRPr lang="en-US">
              <a:ea typeface="Microsoft YaHei" charset="-122"/>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52">
              <a:buFont typeface="Times New Roman" pitchFamily="16" charset="0"/>
              <a:buNone/>
              <a:defRPr/>
            </a:pPr>
            <a:endParaRPr lang="en-US">
              <a:ea typeface="Microsoft YaHei" charset="-122"/>
            </a:endParaRPr>
          </a:p>
        </p:txBody>
      </p:sp>
      <p:sp>
        <p:nvSpPr>
          <p:cNvPr id="2051" name="AutoShape 3"/>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52">
              <a:buFont typeface="Times New Roman" pitchFamily="16" charset="0"/>
              <a:buNone/>
              <a:defRPr/>
            </a:pPr>
            <a:endParaRPr lang="en-US">
              <a:ea typeface="Microsoft YaHei" charset="-122"/>
            </a:endParaRPr>
          </a:p>
        </p:txBody>
      </p:sp>
      <p:sp>
        <p:nvSpPr>
          <p:cNvPr id="22533" name="Rectangle 4"/>
          <p:cNvSpPr>
            <a:spLocks noGrp="1" noRot="1" noChangeAspect="1" noChangeArrowheads="1"/>
          </p:cNvSpPr>
          <p:nvPr>
            <p:ph type="sldImg"/>
          </p:nvPr>
        </p:nvSpPr>
        <p:spPr bwMode="auto">
          <a:xfrm>
            <a:off x="1373188" y="763588"/>
            <a:ext cx="5019675" cy="3765550"/>
          </a:xfrm>
          <a:prstGeom prst="rect">
            <a:avLst/>
          </a:prstGeom>
          <a:noFill/>
          <a:ln w="9525">
            <a:noFill/>
            <a:round/>
            <a:headEnd/>
            <a:tailEnd/>
          </a:ln>
        </p:spPr>
      </p:sp>
      <p:sp>
        <p:nvSpPr>
          <p:cNvPr id="2053" name="Rectangle 5"/>
          <p:cNvSpPr>
            <a:spLocks noGrp="1" noChangeArrowheads="1"/>
          </p:cNvSpPr>
          <p:nvPr>
            <p:ph type="body"/>
          </p:nvPr>
        </p:nvSpPr>
        <p:spPr bwMode="auto">
          <a:xfrm>
            <a:off x="777875" y="4776788"/>
            <a:ext cx="6211888" cy="4519612"/>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4" name="Rectangle 6"/>
          <p:cNvSpPr>
            <a:spLocks noGrp="1" noChangeArrowheads="1"/>
          </p:cNvSpPr>
          <p:nvPr>
            <p:ph type="hdr"/>
          </p:nvPr>
        </p:nvSpPr>
        <p:spPr bwMode="auto">
          <a:xfrm>
            <a:off x="0" y="0"/>
            <a:ext cx="3367088" cy="496888"/>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defTabSz="457152">
              <a:lnSpc>
                <a:spcPct val="9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ea typeface="Microsoft YaHei" charset="-122"/>
                <a:cs typeface="Arial Unicode MS" charset="0"/>
              </a:defRPr>
            </a:lvl1pPr>
          </a:lstStyle>
          <a:p>
            <a:pPr>
              <a:defRPr/>
            </a:pPr>
            <a:endParaRPr lang="en-US"/>
          </a:p>
        </p:txBody>
      </p:sp>
      <p:sp>
        <p:nvSpPr>
          <p:cNvPr id="2055" name="Rectangle 7"/>
          <p:cNvSpPr>
            <a:spLocks noGrp="1" noChangeArrowheads="1"/>
          </p:cNvSpPr>
          <p:nvPr>
            <p:ph type="dt"/>
          </p:nvPr>
        </p:nvSpPr>
        <p:spPr bwMode="auto">
          <a:xfrm>
            <a:off x="4398963" y="0"/>
            <a:ext cx="3367087" cy="496888"/>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defTabSz="457152">
              <a:lnSpc>
                <a:spcPct val="9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ea typeface="Microsoft YaHei" charset="-122"/>
                <a:cs typeface="Arial Unicode MS" charset="0"/>
              </a:defRPr>
            </a:lvl1pPr>
          </a:lstStyle>
          <a:p>
            <a:pPr>
              <a:defRPr/>
            </a:pPr>
            <a:endParaRPr lang="en-US"/>
          </a:p>
        </p:txBody>
      </p:sp>
      <p:sp>
        <p:nvSpPr>
          <p:cNvPr id="2056" name="Rectangle 8"/>
          <p:cNvSpPr>
            <a:spLocks noGrp="1" noChangeArrowheads="1"/>
          </p:cNvSpPr>
          <p:nvPr>
            <p:ph type="ftr"/>
          </p:nvPr>
        </p:nvSpPr>
        <p:spPr bwMode="auto">
          <a:xfrm>
            <a:off x="0" y="9555163"/>
            <a:ext cx="3367088" cy="496887"/>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defTabSz="457152">
              <a:lnSpc>
                <a:spcPct val="9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ea typeface="Microsoft YaHei" charset="-122"/>
                <a:cs typeface="Arial Unicode MS" charset="0"/>
              </a:defRPr>
            </a:lvl1pPr>
          </a:lstStyle>
          <a:p>
            <a:pPr>
              <a:defRPr/>
            </a:pPr>
            <a:r>
              <a:rPr lang="en-US"/>
              <a:t>KRTR</a:t>
            </a:r>
          </a:p>
        </p:txBody>
      </p:sp>
      <p:sp>
        <p:nvSpPr>
          <p:cNvPr id="2057" name="Rectangle 9"/>
          <p:cNvSpPr>
            <a:spLocks noGrp="1" noChangeArrowheads="1"/>
          </p:cNvSpPr>
          <p:nvPr>
            <p:ph type="sldNum"/>
          </p:nvPr>
        </p:nvSpPr>
        <p:spPr bwMode="auto">
          <a:xfrm>
            <a:off x="4398963" y="9555163"/>
            <a:ext cx="3367087" cy="496887"/>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defTabSz="457152">
              <a:lnSpc>
                <a:spcPct val="9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ea typeface="Microsoft YaHei" charset="-122"/>
                <a:cs typeface="Arial Unicode MS" charset="0"/>
              </a:defRPr>
            </a:lvl1pPr>
          </a:lstStyle>
          <a:p>
            <a:pPr>
              <a:defRPr/>
            </a:pPr>
            <a:fld id="{E6A36A04-7BCD-4320-8747-AB6F9375C4BB}"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defTabSz="45561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561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561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561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561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5763" algn="l" defTabSz="914305" rtl="0" eaLnBrk="1" latinLnBrk="0" hangingPunct="1">
      <a:defRPr sz="1200" kern="1200">
        <a:solidFill>
          <a:schemeClr val="tx1"/>
        </a:solidFill>
        <a:latin typeface="+mn-lt"/>
        <a:ea typeface="+mn-ea"/>
        <a:cs typeface="+mn-cs"/>
      </a:defRPr>
    </a:lvl6pPr>
    <a:lvl7pPr marL="2742916"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1"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9"/>
          <p:cNvSpPr>
            <a:spLocks noGrp="1" noChangeArrowheads="1"/>
          </p:cNvSpPr>
          <p:nvPr>
            <p:ph type="sldNum" sz="quarter"/>
          </p:nvPr>
        </p:nvSpPr>
        <p:spPr>
          <a:noFill/>
          <a:ln/>
        </p:spPr>
        <p:txBody>
          <a:bodyPr/>
          <a:lstStyle/>
          <a:p>
            <a:pPr defTabSz="455613"/>
            <a:fld id="{406AF6C6-76DA-4361-999E-C579987A79B5}" type="slidenum">
              <a:rPr lang="en-US" smtClean="0">
                <a:latin typeface="Times New Roman" pitchFamily="18" charset="0"/>
                <a:ea typeface="Arial Unicode MS" pitchFamily="34" charset="-128"/>
                <a:cs typeface="Arial Unicode MS" pitchFamily="34" charset="-128"/>
              </a:rPr>
              <a:pPr defTabSz="455613"/>
              <a:t>1</a:t>
            </a:fld>
            <a:endParaRPr lang="en-US">
              <a:latin typeface="Times New Roman" pitchFamily="18" charset="0"/>
              <a:ea typeface="Arial Unicode MS" pitchFamily="34" charset="-128"/>
              <a:cs typeface="Arial Unicode MS" pitchFamily="34" charset="-128"/>
            </a:endParaRPr>
          </a:p>
        </p:txBody>
      </p:sp>
      <p:sp>
        <p:nvSpPr>
          <p:cNvPr id="2355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3556" name="Rectangle 2"/>
          <p:cNvSpPr>
            <a:spLocks noGrp="1" noChangeArrowheads="1"/>
          </p:cNvSpPr>
          <p:nvPr>
            <p:ph type="body" idx="1"/>
          </p:nvPr>
        </p:nvSpPr>
        <p:spPr>
          <a:xfrm>
            <a:off x="777875" y="4776788"/>
            <a:ext cx="6218238" cy="4525962"/>
          </a:xfrm>
          <a:noFill/>
          <a:ln/>
        </p:spPr>
        <p:txBody>
          <a:bodyPr wrap="none" anchor="ctr"/>
          <a:lstStyle/>
          <a:p>
            <a:endParaRPr lang="en-US">
              <a:latin typeface="Times New Roman" pitchFamily="18" charset="0"/>
            </a:endParaRPr>
          </a:p>
        </p:txBody>
      </p:sp>
      <p:sp>
        <p:nvSpPr>
          <p:cNvPr id="23557" name="Footer Placeholder 4"/>
          <p:cNvSpPr>
            <a:spLocks noGrp="1"/>
          </p:cNvSpPr>
          <p:nvPr>
            <p:ph type="ftr" sz="quarter"/>
          </p:nvPr>
        </p:nvSpPr>
        <p:spPr>
          <a:noFill/>
          <a:ln/>
        </p:spPr>
        <p:txBody>
          <a:bodyPr/>
          <a:lstStyle/>
          <a:p>
            <a:pPr defTabSz="455613"/>
            <a:r>
              <a:rPr lang="en-US">
                <a:latin typeface="Times New Roman" pitchFamily="18" charset="0"/>
                <a:ea typeface="Arial Unicode MS" pitchFamily="34" charset="-128"/>
                <a:cs typeface="Arial Unicode MS" pitchFamily="34" charset="-128"/>
              </a:rPr>
              <a:t>KRTR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a:ln/>
        </p:spPr>
        <p:txBody>
          <a:bodyPr/>
          <a:lstStyle/>
          <a:p>
            <a:endParaRPr lang="en-US">
              <a:latin typeface="Times New Roman" pitchFamily="18" charset="0"/>
            </a:endParaRPr>
          </a:p>
        </p:txBody>
      </p:sp>
      <p:sp>
        <p:nvSpPr>
          <p:cNvPr id="24580" name="Footer Placeholder 3"/>
          <p:cNvSpPr>
            <a:spLocks noGrp="1"/>
          </p:cNvSpPr>
          <p:nvPr>
            <p:ph type="ftr" sz="quarter"/>
          </p:nvPr>
        </p:nvSpPr>
        <p:spPr>
          <a:noFill/>
          <a:ln/>
        </p:spPr>
        <p:txBody>
          <a:bodyPr/>
          <a:lstStyle/>
          <a:p>
            <a:pPr defTabSz="455613"/>
            <a:r>
              <a:rPr lang="en-US">
                <a:latin typeface="Times New Roman" pitchFamily="18" charset="0"/>
                <a:ea typeface="Arial Unicode MS" pitchFamily="34" charset="-128"/>
                <a:cs typeface="Arial Unicode MS" pitchFamily="34" charset="-128"/>
              </a:rPr>
              <a:t>KRTR</a:t>
            </a:r>
          </a:p>
        </p:txBody>
      </p:sp>
      <p:sp>
        <p:nvSpPr>
          <p:cNvPr id="24581" name="Slide Number Placeholder 4"/>
          <p:cNvSpPr>
            <a:spLocks noGrp="1"/>
          </p:cNvSpPr>
          <p:nvPr>
            <p:ph type="sldNum" sz="quarter"/>
          </p:nvPr>
        </p:nvSpPr>
        <p:spPr>
          <a:noFill/>
          <a:ln/>
        </p:spPr>
        <p:txBody>
          <a:bodyPr/>
          <a:lstStyle/>
          <a:p>
            <a:pPr defTabSz="455613"/>
            <a:fld id="{FF3E2A05-8CC3-4904-BB6E-3FB410EC68F8}" type="slidenum">
              <a:rPr lang="en-US" smtClean="0">
                <a:latin typeface="Times New Roman" pitchFamily="18" charset="0"/>
                <a:ea typeface="Arial Unicode MS" pitchFamily="34" charset="-128"/>
                <a:cs typeface="Arial Unicode MS" pitchFamily="34" charset="-128"/>
              </a:rPr>
              <a:pPr defTabSz="455613"/>
              <a:t>3</a:t>
            </a:fld>
            <a:endParaRPr lang="en-US">
              <a:latin typeface="Times New Roman" pitchFamily="18" charset="0"/>
              <a:ea typeface="Arial Unicode MS" pitchFamily="34"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8" name="Rectangle 7"/>
          <p:cNvSpPr/>
          <p:nvPr/>
        </p:nvSpPr>
        <p:spPr>
          <a:xfrm>
            <a:off x="9280475" y="0"/>
            <a:ext cx="806450" cy="755967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43345" y="836604"/>
            <a:ext cx="7787283" cy="4455168"/>
          </a:xfrm>
        </p:spPr>
        <p:txBody>
          <a:bodyPr anchor="b">
            <a:normAutofit/>
          </a:bodyPr>
          <a:lstStyle>
            <a:lvl1pPr algn="l">
              <a:lnSpc>
                <a:spcPct val="85000"/>
              </a:lnSpc>
              <a:defRPr sz="6834"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043345" y="5291772"/>
            <a:ext cx="7787283" cy="1864720"/>
          </a:xfrm>
        </p:spPr>
        <p:txBody>
          <a:bodyPr>
            <a:normAutofit/>
          </a:bodyPr>
          <a:lstStyle>
            <a:lvl1pPr marL="0" indent="0" algn="l">
              <a:buNone/>
              <a:defRPr sz="2205" spc="33" baseline="0">
                <a:solidFill>
                  <a:schemeClr val="tx1">
                    <a:lumMod val="75000"/>
                  </a:schemeClr>
                </a:solidFill>
              </a:defRPr>
            </a:lvl1pPr>
            <a:lvl2pPr marL="503972" indent="0" algn="ctr">
              <a:buNone/>
              <a:defRPr sz="2205"/>
            </a:lvl2pPr>
            <a:lvl3pPr marL="1007943" indent="0" algn="ctr">
              <a:buNone/>
              <a:defRPr sz="2205"/>
            </a:lvl3pPr>
            <a:lvl4pPr marL="1511915" indent="0" algn="ctr">
              <a:buNone/>
              <a:defRPr sz="2205"/>
            </a:lvl4pPr>
            <a:lvl5pPr marL="2015886" indent="0" algn="ctr">
              <a:buNone/>
              <a:defRPr sz="2205"/>
            </a:lvl5pPr>
            <a:lvl6pPr marL="2519858" indent="0" algn="ctr">
              <a:buNone/>
              <a:defRPr sz="2205"/>
            </a:lvl6pPr>
            <a:lvl7pPr marL="3023829" indent="0" algn="ctr">
              <a:buNone/>
              <a:defRPr sz="2205"/>
            </a:lvl7pPr>
            <a:lvl8pPr marL="3527801" indent="0" algn="ctr">
              <a:buNone/>
              <a:defRPr sz="2205"/>
            </a:lvl8pPr>
            <a:lvl9pPr marL="4031772" indent="0" algn="ctr">
              <a:buNone/>
              <a:defRPr sz="2205"/>
            </a:lvl9pPr>
          </a:lstStyle>
          <a:p>
            <a:r>
              <a:rPr lang="en-US"/>
              <a:t>Click to edit Master subtitle style</a:t>
            </a:r>
            <a:endParaRPr lang="en-US" dirty="0"/>
          </a:p>
        </p:txBody>
      </p:sp>
      <p:sp>
        <p:nvSpPr>
          <p:cNvPr id="7" name="Rectangle 6"/>
          <p:cNvSpPr/>
          <p:nvPr/>
        </p:nvSpPr>
        <p:spPr>
          <a:xfrm>
            <a:off x="0" y="0"/>
            <a:ext cx="378023"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bg2">
                    <a:lumMod val="40000"/>
                    <a:lumOff val="60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bg2">
                    <a:lumMod val="40000"/>
                    <a:lumOff val="60000"/>
                  </a:schemeClr>
                </a:solidFill>
              </a:defRPr>
            </a:lvl1pPr>
          </a:lstStyle>
          <a:p>
            <a:pPr>
              <a:defRPr/>
            </a:pPr>
            <a:r>
              <a:rPr lang="en-US"/>
              <a:t>KRTR</a:t>
            </a:r>
          </a:p>
        </p:txBody>
      </p:sp>
      <p:sp>
        <p:nvSpPr>
          <p:cNvPr id="6" name="Slide Number Placeholder 5"/>
          <p:cNvSpPr>
            <a:spLocks noGrp="1"/>
          </p:cNvSpPr>
          <p:nvPr>
            <p:ph type="sldNum" sz="quarter" idx="12"/>
          </p:nvPr>
        </p:nvSpPr>
        <p:spPr/>
        <p:txBody>
          <a:bodyPr/>
          <a:lstStyle>
            <a:lvl1pPr>
              <a:defRPr>
                <a:solidFill>
                  <a:schemeClr val="bg2">
                    <a:lumMod val="60000"/>
                    <a:lumOff val="40000"/>
                  </a:schemeClr>
                </a:solidFill>
              </a:defRPr>
            </a:lvl1pPr>
          </a:lstStyle>
          <a:p>
            <a:pPr>
              <a:defRPr/>
            </a:pPr>
            <a:fld id="{3591FB60-B661-493D-8B17-372B02CE1678}" type="slidenum">
              <a:rPr lang="en-US" smtClean="0"/>
              <a:pPr>
                <a:defRPr/>
              </a:pPr>
              <a:t>‹#›</a:t>
            </a:fld>
            <a:endParaRPr lang="en-US"/>
          </a:p>
        </p:txBody>
      </p:sp>
    </p:spTree>
    <p:extLst>
      <p:ext uri="{BB962C8B-B14F-4D97-AF65-F5344CB8AC3E}">
        <p14:creationId xmlns:p14="http://schemas.microsoft.com/office/powerpoint/2010/main" val="42649360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KRTR</a:t>
            </a:r>
          </a:p>
        </p:txBody>
      </p:sp>
      <p:sp>
        <p:nvSpPr>
          <p:cNvPr id="6" name="Slide Number Placeholder 5"/>
          <p:cNvSpPr>
            <a:spLocks noGrp="1"/>
          </p:cNvSpPr>
          <p:nvPr>
            <p:ph type="sldNum" sz="quarter" idx="12"/>
          </p:nvPr>
        </p:nvSpPr>
        <p:spPr/>
        <p:txBody>
          <a:bodyPr/>
          <a:lstStyle/>
          <a:p>
            <a:pPr>
              <a:defRPr/>
            </a:pPr>
            <a:fld id="{3B0E22BE-5CBC-4E8C-9A5B-D03AA23C8C23}" type="slidenum">
              <a:rPr lang="en-US" smtClean="0"/>
              <a:pPr>
                <a:defRPr/>
              </a:pPr>
              <a:t>‹#›</a:t>
            </a:fld>
            <a:endParaRPr lang="en-US"/>
          </a:p>
        </p:txBody>
      </p:sp>
    </p:spTree>
    <p:extLst>
      <p:ext uri="{BB962C8B-B14F-4D97-AF65-F5344CB8AC3E}">
        <p14:creationId xmlns:p14="http://schemas.microsoft.com/office/powerpoint/2010/main" val="66400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0944" y="419982"/>
            <a:ext cx="2047627" cy="65009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30040" y="419982"/>
            <a:ext cx="6394896" cy="65009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KRTR</a:t>
            </a:r>
          </a:p>
        </p:txBody>
      </p:sp>
      <p:sp>
        <p:nvSpPr>
          <p:cNvPr id="6" name="Slide Number Placeholder 5"/>
          <p:cNvSpPr>
            <a:spLocks noGrp="1"/>
          </p:cNvSpPr>
          <p:nvPr>
            <p:ph type="sldNum" sz="quarter" idx="12"/>
          </p:nvPr>
        </p:nvSpPr>
        <p:spPr/>
        <p:txBody>
          <a:bodyPr/>
          <a:lstStyle/>
          <a:p>
            <a:pPr>
              <a:defRPr/>
            </a:pPr>
            <a:fld id="{9D223932-4BBB-4160-BB44-6A20C7F8733C}" type="slidenum">
              <a:rPr lang="en-US" smtClean="0"/>
              <a:pPr>
                <a:defRPr/>
              </a:pPr>
              <a:t>‹#›</a:t>
            </a:fld>
            <a:endParaRPr lang="en-US"/>
          </a:p>
        </p:txBody>
      </p:sp>
    </p:spTree>
    <p:extLst>
      <p:ext uri="{BB962C8B-B14F-4D97-AF65-F5344CB8AC3E}">
        <p14:creationId xmlns:p14="http://schemas.microsoft.com/office/powerpoint/2010/main" val="996992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9" y="301625"/>
            <a:ext cx="9064625" cy="1255713"/>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KRTR</a:t>
            </a:r>
          </a:p>
        </p:txBody>
      </p:sp>
      <p:sp>
        <p:nvSpPr>
          <p:cNvPr id="5" name="Slide Number Placeholder 5"/>
          <p:cNvSpPr>
            <a:spLocks noGrp="1"/>
          </p:cNvSpPr>
          <p:nvPr>
            <p:ph type="sldNum" sz="quarter" idx="12"/>
          </p:nvPr>
        </p:nvSpPr>
        <p:spPr/>
        <p:txBody>
          <a:bodyPr/>
          <a:lstStyle>
            <a:lvl1pPr>
              <a:defRPr/>
            </a:lvl1pPr>
          </a:lstStyle>
          <a:p>
            <a:pPr>
              <a:defRPr/>
            </a:pPr>
            <a:fld id="{5459C633-485C-4BD7-94A3-309B3D70F60A}" type="slidenum">
              <a:rPr lang="en-US"/>
              <a:pPr>
                <a:defRPr/>
              </a:pPr>
              <a:t>‹#›</a:t>
            </a:fld>
            <a:endParaRPr lang="en-US"/>
          </a:p>
        </p:txBody>
      </p:sp>
    </p:spTree>
    <p:extLst>
      <p:ext uri="{BB962C8B-B14F-4D97-AF65-F5344CB8AC3E}">
        <p14:creationId xmlns:p14="http://schemas.microsoft.com/office/powerpoint/2010/main" val="135871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KRTR</a:t>
            </a:r>
          </a:p>
        </p:txBody>
      </p:sp>
      <p:sp>
        <p:nvSpPr>
          <p:cNvPr id="6" name="Slide Number Placeholder 5"/>
          <p:cNvSpPr>
            <a:spLocks noGrp="1"/>
          </p:cNvSpPr>
          <p:nvPr>
            <p:ph type="sldNum" sz="quarter" idx="12"/>
          </p:nvPr>
        </p:nvSpPr>
        <p:spPr/>
        <p:txBody>
          <a:bodyPr/>
          <a:lstStyle/>
          <a:p>
            <a:pPr>
              <a:defRPr/>
            </a:pPr>
            <a:fld id="{AD517B43-DE3D-4327-B1A5-828AAB1B4736}" type="slidenum">
              <a:rPr lang="en-US" smtClean="0"/>
              <a:pPr>
                <a:defRPr/>
              </a:pPr>
              <a:t>‹#›</a:t>
            </a:fld>
            <a:endParaRPr lang="en-US"/>
          </a:p>
        </p:txBody>
      </p:sp>
    </p:spTree>
    <p:extLst>
      <p:ext uri="{BB962C8B-B14F-4D97-AF65-F5344CB8AC3E}">
        <p14:creationId xmlns:p14="http://schemas.microsoft.com/office/powerpoint/2010/main" val="328142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43345" y="836604"/>
            <a:ext cx="7787283" cy="4455168"/>
          </a:xfrm>
        </p:spPr>
        <p:txBody>
          <a:bodyPr anchor="b">
            <a:normAutofit/>
          </a:bodyPr>
          <a:lstStyle>
            <a:lvl1pPr>
              <a:lnSpc>
                <a:spcPct val="85000"/>
              </a:lnSpc>
              <a:defRPr sz="6834" b="1" baseline="0"/>
            </a:lvl1pPr>
          </a:lstStyle>
          <a:p>
            <a:r>
              <a:rPr lang="en-US"/>
              <a:t>Click to edit Master title style</a:t>
            </a:r>
            <a:endParaRPr lang="en-US" dirty="0"/>
          </a:p>
        </p:txBody>
      </p:sp>
      <p:sp>
        <p:nvSpPr>
          <p:cNvPr id="3" name="Text Placeholder 2"/>
          <p:cNvSpPr>
            <a:spLocks noGrp="1"/>
          </p:cNvSpPr>
          <p:nvPr>
            <p:ph type="body" idx="1"/>
          </p:nvPr>
        </p:nvSpPr>
        <p:spPr>
          <a:xfrm>
            <a:off x="1043345" y="5291772"/>
            <a:ext cx="7787283" cy="1864720"/>
          </a:xfrm>
        </p:spPr>
        <p:txBody>
          <a:bodyPr anchor="t">
            <a:normAutofit/>
          </a:bodyPr>
          <a:lstStyle>
            <a:lvl1pPr marL="0" indent="0">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KRTR</a:t>
            </a:r>
          </a:p>
        </p:txBody>
      </p:sp>
      <p:sp>
        <p:nvSpPr>
          <p:cNvPr id="6" name="Slide Number Placeholder 5"/>
          <p:cNvSpPr>
            <a:spLocks noGrp="1"/>
          </p:cNvSpPr>
          <p:nvPr>
            <p:ph type="sldNum" sz="quarter" idx="12"/>
          </p:nvPr>
        </p:nvSpPr>
        <p:spPr/>
        <p:txBody>
          <a:bodyPr/>
          <a:lstStyle/>
          <a:p>
            <a:pPr>
              <a:defRPr/>
            </a:pPr>
            <a:fld id="{4C72F7AB-F1D5-4A5A-B051-9A151B8D027E}" type="slidenum">
              <a:rPr lang="en-US" smtClean="0"/>
              <a:pPr>
                <a:defRPr/>
              </a:pPr>
              <a:t>‹#›</a:t>
            </a:fld>
            <a:endParaRPr lang="en-US"/>
          </a:p>
        </p:txBody>
      </p:sp>
      <p:sp>
        <p:nvSpPr>
          <p:cNvPr id="7" name="Rectangle 6"/>
          <p:cNvSpPr/>
          <p:nvPr/>
        </p:nvSpPr>
        <p:spPr>
          <a:xfrm>
            <a:off x="0" y="0"/>
            <a:ext cx="378023"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117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43345" y="2015915"/>
            <a:ext cx="3704630" cy="4796543"/>
          </a:xfrm>
        </p:spPr>
        <p:txBody>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65514" y="2015915"/>
            <a:ext cx="3704630" cy="4796543"/>
          </a:xfrm>
        </p:spPr>
        <p:txBody>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KRTR</a:t>
            </a:r>
          </a:p>
        </p:txBody>
      </p:sp>
      <p:sp>
        <p:nvSpPr>
          <p:cNvPr id="7" name="Slide Number Placeholder 6"/>
          <p:cNvSpPr>
            <a:spLocks noGrp="1"/>
          </p:cNvSpPr>
          <p:nvPr>
            <p:ph type="sldNum" sz="quarter" idx="12"/>
          </p:nvPr>
        </p:nvSpPr>
        <p:spPr/>
        <p:txBody>
          <a:bodyPr/>
          <a:lstStyle/>
          <a:p>
            <a:pPr>
              <a:defRPr/>
            </a:pPr>
            <a:fld id="{4BFAB227-8039-44C5-ABA3-621152C0D39F}" type="slidenum">
              <a:rPr lang="en-US" smtClean="0"/>
              <a:pPr>
                <a:defRPr/>
              </a:pPr>
              <a:t>‹#›</a:t>
            </a:fld>
            <a:endParaRPr lang="en-US"/>
          </a:p>
        </p:txBody>
      </p:sp>
    </p:spTree>
    <p:extLst>
      <p:ext uri="{BB962C8B-B14F-4D97-AF65-F5344CB8AC3E}">
        <p14:creationId xmlns:p14="http://schemas.microsoft.com/office/powerpoint/2010/main" val="22062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3345" y="1892879"/>
            <a:ext cx="3704630" cy="806365"/>
          </a:xfrm>
        </p:spPr>
        <p:txBody>
          <a:bodyPr anchor="b">
            <a:normAutofit/>
          </a:bodyPr>
          <a:lstStyle>
            <a:lvl1pPr marL="0" indent="0">
              <a:spcBef>
                <a:spcPts val="0"/>
              </a:spcBef>
              <a:buNone/>
              <a:defRPr sz="2205" b="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1043345" y="2764110"/>
            <a:ext cx="3704630"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5070554" y="1892879"/>
            <a:ext cx="3709670" cy="806365"/>
          </a:xfrm>
        </p:spPr>
        <p:txBody>
          <a:bodyPr anchor="b"/>
          <a:lstStyle>
            <a:lvl1pPr marL="0" indent="0">
              <a:spcBef>
                <a:spcPts val="0"/>
              </a:spcBef>
              <a:buNone/>
              <a:defRPr>
                <a:solidFill>
                  <a:schemeClr val="tx2"/>
                </a:solidFill>
              </a:defRPr>
            </a:lvl1pPr>
          </a:lstStyle>
          <a:p>
            <a:pPr lvl="0"/>
            <a:r>
              <a:rPr lang="en-US"/>
              <a:t>Click to edit Master text styles</a:t>
            </a:r>
          </a:p>
        </p:txBody>
      </p:sp>
      <p:sp>
        <p:nvSpPr>
          <p:cNvPr id="6" name="Content Placeholder 5"/>
          <p:cNvSpPr>
            <a:spLocks noGrp="1"/>
          </p:cNvSpPr>
          <p:nvPr>
            <p:ph sz="quarter" idx="4"/>
          </p:nvPr>
        </p:nvSpPr>
        <p:spPr>
          <a:xfrm>
            <a:off x="5065514" y="2764110"/>
            <a:ext cx="3704630"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KRTR</a:t>
            </a:r>
          </a:p>
        </p:txBody>
      </p:sp>
      <p:sp>
        <p:nvSpPr>
          <p:cNvPr id="9" name="Slide Number Placeholder 8"/>
          <p:cNvSpPr>
            <a:spLocks noGrp="1"/>
          </p:cNvSpPr>
          <p:nvPr>
            <p:ph type="sldNum" sz="quarter" idx="12"/>
          </p:nvPr>
        </p:nvSpPr>
        <p:spPr/>
        <p:txBody>
          <a:bodyPr/>
          <a:lstStyle/>
          <a:p>
            <a:pPr>
              <a:defRPr/>
            </a:pPr>
            <a:fld id="{8ADCC82C-42F9-42D4-9654-8D903C66BA78}" type="slidenum">
              <a:rPr lang="en-US" smtClean="0"/>
              <a:pPr>
                <a:defRPr/>
              </a:pPr>
              <a:t>‹#›</a:t>
            </a:fld>
            <a:endParaRPr lang="en-US"/>
          </a:p>
        </p:txBody>
      </p:sp>
    </p:spTree>
    <p:extLst>
      <p:ext uri="{BB962C8B-B14F-4D97-AF65-F5344CB8AC3E}">
        <p14:creationId xmlns:p14="http://schemas.microsoft.com/office/powerpoint/2010/main" val="293493886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KRTR</a:t>
            </a:r>
          </a:p>
        </p:txBody>
      </p:sp>
      <p:sp>
        <p:nvSpPr>
          <p:cNvPr id="5" name="Slide Number Placeholder 4"/>
          <p:cNvSpPr>
            <a:spLocks noGrp="1"/>
          </p:cNvSpPr>
          <p:nvPr>
            <p:ph type="sldNum" sz="quarter" idx="12"/>
          </p:nvPr>
        </p:nvSpPr>
        <p:spPr/>
        <p:txBody>
          <a:bodyPr/>
          <a:lstStyle/>
          <a:p>
            <a:pPr>
              <a:defRPr/>
            </a:pPr>
            <a:fld id="{57ABE605-F873-43D4-806D-F7E180E16DC8}" type="slidenum">
              <a:rPr lang="en-US" smtClean="0"/>
              <a:pPr>
                <a:defRPr/>
              </a:pPr>
              <a:t>‹#›</a:t>
            </a:fld>
            <a:endParaRPr lang="en-US"/>
          </a:p>
        </p:txBody>
      </p:sp>
    </p:spTree>
    <p:extLst>
      <p:ext uri="{BB962C8B-B14F-4D97-AF65-F5344CB8AC3E}">
        <p14:creationId xmlns:p14="http://schemas.microsoft.com/office/powerpoint/2010/main" val="360481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KRTR</a:t>
            </a:r>
          </a:p>
        </p:txBody>
      </p:sp>
      <p:sp>
        <p:nvSpPr>
          <p:cNvPr id="4" name="Slide Number Placeholder 3"/>
          <p:cNvSpPr>
            <a:spLocks noGrp="1"/>
          </p:cNvSpPr>
          <p:nvPr>
            <p:ph type="sldNum" sz="quarter" idx="12"/>
          </p:nvPr>
        </p:nvSpPr>
        <p:spPr/>
        <p:txBody>
          <a:bodyPr/>
          <a:lstStyle/>
          <a:p>
            <a:pPr>
              <a:defRPr/>
            </a:pPr>
            <a:fld id="{5C8CE6E1-4379-41CD-82D5-7C7918BC2563}" type="slidenum">
              <a:rPr lang="en-US" smtClean="0"/>
              <a:pPr>
                <a:defRPr/>
              </a:pPr>
              <a:t>‹#›</a:t>
            </a:fld>
            <a:endParaRPr lang="en-US"/>
          </a:p>
        </p:txBody>
      </p:sp>
    </p:spTree>
    <p:extLst>
      <p:ext uri="{BB962C8B-B14F-4D97-AF65-F5344CB8AC3E}">
        <p14:creationId xmlns:p14="http://schemas.microsoft.com/office/powerpoint/2010/main" val="386378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563" y="503980"/>
            <a:ext cx="2646164" cy="1763921"/>
          </a:xfrm>
        </p:spPr>
        <p:txBody>
          <a:bodyPr anchor="b">
            <a:normAutofit/>
          </a:bodyPr>
          <a:lstStyle>
            <a:lvl1pPr>
              <a:defRPr sz="3086" b="1" baseline="0"/>
            </a:lvl1pPr>
          </a:lstStyle>
          <a:p>
            <a:r>
              <a:rPr lang="en-US"/>
              <a:t>Click to edit Master title style</a:t>
            </a:r>
            <a:endParaRPr lang="en-US" dirty="0"/>
          </a:p>
        </p:txBody>
      </p:sp>
      <p:sp>
        <p:nvSpPr>
          <p:cNvPr id="3" name="Content Placeholder 2"/>
          <p:cNvSpPr>
            <a:spLocks noGrp="1"/>
          </p:cNvSpPr>
          <p:nvPr>
            <p:ph idx="1"/>
          </p:nvPr>
        </p:nvSpPr>
        <p:spPr>
          <a:xfrm>
            <a:off x="3724231" y="755968"/>
            <a:ext cx="5026312" cy="6047740"/>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5563" y="2314569"/>
            <a:ext cx="2646164" cy="4199821"/>
          </a:xfrm>
        </p:spPr>
        <p:txBody>
          <a:bodyPr>
            <a:normAutofit/>
          </a:bodyPr>
          <a:lstStyle>
            <a:lvl1pPr marL="0" indent="0">
              <a:lnSpc>
                <a:spcPct val="114000"/>
              </a:lnSpc>
              <a:spcBef>
                <a:spcPts val="882"/>
              </a:spcBef>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KRTR</a:t>
            </a:r>
          </a:p>
        </p:txBody>
      </p:sp>
      <p:sp>
        <p:nvSpPr>
          <p:cNvPr id="7" name="Slide Number Placeholder 6"/>
          <p:cNvSpPr>
            <a:spLocks noGrp="1"/>
          </p:cNvSpPr>
          <p:nvPr>
            <p:ph type="sldNum" sz="quarter" idx="12"/>
          </p:nvPr>
        </p:nvSpPr>
        <p:spPr/>
        <p:txBody>
          <a:bodyPr/>
          <a:lstStyle/>
          <a:p>
            <a:pPr>
              <a:defRPr/>
            </a:pPr>
            <a:fld id="{BF85F5F3-79D9-4947-9D09-33BCCBA1CFEB}" type="slidenum">
              <a:rPr lang="en-US" smtClean="0"/>
              <a:pPr>
                <a:defRPr/>
              </a:pPr>
              <a:t>‹#›</a:t>
            </a:fld>
            <a:endParaRPr lang="en-US"/>
          </a:p>
        </p:txBody>
      </p:sp>
    </p:spTree>
    <p:extLst>
      <p:ext uri="{BB962C8B-B14F-4D97-AF65-F5344CB8AC3E}">
        <p14:creationId xmlns:p14="http://schemas.microsoft.com/office/powerpoint/2010/main" val="229343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627758"/>
            <a:ext cx="9280105" cy="1931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56047" y="5795751"/>
            <a:ext cx="8253512" cy="1007957"/>
          </a:xfrm>
        </p:spPr>
        <p:txBody>
          <a:bodyPr anchor="b">
            <a:normAutofit/>
          </a:bodyPr>
          <a:lstStyle>
            <a:lvl1pPr>
              <a:defRPr sz="3086"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9337179" cy="5653688"/>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756047" y="6733590"/>
            <a:ext cx="8253512" cy="658094"/>
          </a:xfrm>
        </p:spPr>
        <p:txBody>
          <a:bodyPr>
            <a:normAutofit/>
          </a:bodyPr>
          <a:lstStyle>
            <a:lvl1pPr marL="0" indent="0">
              <a:lnSpc>
                <a:spcPct val="100000"/>
              </a:lnSpc>
              <a:spcBef>
                <a:spcPts val="882"/>
              </a:spcBef>
              <a:buNone/>
              <a:defRPr sz="1543">
                <a:solidFill>
                  <a:schemeClr val="accent1">
                    <a:lumMod val="20000"/>
                    <a:lumOff val="80000"/>
                  </a:schemeClr>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KRTR</a:t>
            </a:r>
          </a:p>
        </p:txBody>
      </p:sp>
      <p:sp>
        <p:nvSpPr>
          <p:cNvPr id="7" name="Slide Number Placeholder 6"/>
          <p:cNvSpPr>
            <a:spLocks noGrp="1"/>
          </p:cNvSpPr>
          <p:nvPr>
            <p:ph type="sldNum" sz="quarter" idx="12"/>
          </p:nvPr>
        </p:nvSpPr>
        <p:spPr/>
        <p:txBody>
          <a:bodyPr/>
          <a:lstStyle/>
          <a:p>
            <a:pPr>
              <a:defRPr/>
            </a:pPr>
            <a:fld id="{20E93499-DA32-43BF-AF95-D0B9FB10B1C2}" type="slidenum">
              <a:rPr lang="en-US" smtClean="0"/>
              <a:pPr>
                <a:defRPr/>
              </a:pPr>
              <a:t>‹#›</a:t>
            </a:fld>
            <a:endParaRPr lang="en-US"/>
          </a:p>
        </p:txBody>
      </p:sp>
    </p:spTree>
    <p:extLst>
      <p:ext uri="{BB962C8B-B14F-4D97-AF65-F5344CB8AC3E}">
        <p14:creationId xmlns:p14="http://schemas.microsoft.com/office/powerpoint/2010/main" val="50349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9280475" y="0"/>
            <a:ext cx="806450" cy="75596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43345" y="403182"/>
            <a:ext cx="8014097" cy="14611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345" y="2015915"/>
            <a:ext cx="7106841" cy="47965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633747" y="1150997"/>
            <a:ext cx="2099909" cy="301894"/>
          </a:xfrm>
          <a:prstGeom prst="rect">
            <a:avLst/>
          </a:prstGeom>
        </p:spPr>
        <p:txBody>
          <a:bodyPr vert="horz" lIns="91440" tIns="45720" rIns="91440" bIns="45720" rtlCol="0" anchor="ctr"/>
          <a:lstStyle>
            <a:lvl1pPr algn="r">
              <a:defRPr sz="1157" b="0">
                <a:solidFill>
                  <a:schemeClr val="tx2">
                    <a:lumMod val="40000"/>
                    <a:lumOff val="60000"/>
                  </a:schemeClr>
                </a:solidFill>
              </a:defRPr>
            </a:lvl1pPr>
          </a:lstStyle>
          <a:p>
            <a:pPr>
              <a:defRPr/>
            </a:pPr>
            <a:endParaRPr lang="en-US"/>
          </a:p>
        </p:txBody>
      </p:sp>
      <p:sp>
        <p:nvSpPr>
          <p:cNvPr id="5" name="Footer Placeholder 4"/>
          <p:cNvSpPr>
            <a:spLocks noGrp="1"/>
          </p:cNvSpPr>
          <p:nvPr>
            <p:ph type="ftr" sz="quarter" idx="3"/>
          </p:nvPr>
        </p:nvSpPr>
        <p:spPr>
          <a:xfrm rot="16200000">
            <a:off x="7709785" y="4510853"/>
            <a:ext cx="3947830" cy="301894"/>
          </a:xfrm>
          <a:prstGeom prst="rect">
            <a:avLst/>
          </a:prstGeom>
        </p:spPr>
        <p:txBody>
          <a:bodyPr vert="horz" lIns="91440" tIns="45720" rIns="91440" bIns="45720" rtlCol="0" anchor="ctr"/>
          <a:lstStyle>
            <a:lvl1pPr algn="l">
              <a:defRPr sz="1157">
                <a:solidFill>
                  <a:schemeClr val="tx2">
                    <a:lumMod val="40000"/>
                    <a:lumOff val="60000"/>
                  </a:schemeClr>
                </a:solidFill>
              </a:defRPr>
            </a:lvl1pPr>
          </a:lstStyle>
          <a:p>
            <a:pPr>
              <a:defRPr/>
            </a:pPr>
            <a:r>
              <a:rPr lang="en-US"/>
              <a:t>KRTR</a:t>
            </a:r>
          </a:p>
        </p:txBody>
      </p:sp>
      <p:sp>
        <p:nvSpPr>
          <p:cNvPr id="6" name="Slide Number Placeholder 5"/>
          <p:cNvSpPr>
            <a:spLocks noGrp="1"/>
          </p:cNvSpPr>
          <p:nvPr>
            <p:ph type="sldNum" sz="quarter" idx="4"/>
          </p:nvPr>
        </p:nvSpPr>
        <p:spPr>
          <a:xfrm>
            <a:off x="9305677" y="6803709"/>
            <a:ext cx="756047" cy="654472"/>
          </a:xfrm>
          <a:prstGeom prst="rect">
            <a:avLst/>
          </a:prstGeom>
        </p:spPr>
        <p:txBody>
          <a:bodyPr vert="horz" lIns="27432" tIns="45720" rIns="27432" bIns="45720" rtlCol="0" anchor="ctr">
            <a:normAutofit/>
          </a:bodyPr>
          <a:lstStyle>
            <a:lvl1pPr algn="ctr">
              <a:defRPr sz="3527">
                <a:solidFill>
                  <a:schemeClr val="tx2">
                    <a:lumMod val="60000"/>
                    <a:lumOff val="40000"/>
                  </a:schemeClr>
                </a:solidFill>
                <a:latin typeface="+mj-lt"/>
              </a:defRPr>
            </a:lvl1pPr>
          </a:lstStyle>
          <a:p>
            <a:pPr>
              <a:defRPr/>
            </a:pPr>
            <a:fld id="{8ADCC82C-42F9-42D4-9654-8D903C66BA78}" type="slidenum">
              <a:rPr lang="en-US" smtClean="0"/>
              <a:pPr>
                <a:defRPr/>
              </a:pPr>
              <a:t>‹#›</a:t>
            </a:fld>
            <a:endParaRPr lang="en-US"/>
          </a:p>
        </p:txBody>
      </p:sp>
    </p:spTree>
    <p:extLst>
      <p:ext uri="{BB962C8B-B14F-4D97-AF65-F5344CB8AC3E}">
        <p14:creationId xmlns:p14="http://schemas.microsoft.com/office/powerpoint/2010/main" val="2589588056"/>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Lst>
  <p:hf hdr="0" dt="0"/>
  <p:txStyles>
    <p:titleStyle>
      <a:lvl1pPr algn="l" defTabSz="1007943" rtl="0" eaLnBrk="1" latinLnBrk="0" hangingPunct="1">
        <a:lnSpc>
          <a:spcPct val="90000"/>
        </a:lnSpc>
        <a:spcBef>
          <a:spcPct val="0"/>
        </a:spcBef>
        <a:buNone/>
        <a:defRPr sz="4409" b="1" kern="1200" spc="-77" baseline="0">
          <a:solidFill>
            <a:schemeClr val="accent1"/>
          </a:solidFill>
          <a:latin typeface="+mj-lt"/>
          <a:ea typeface="+mj-ea"/>
          <a:cs typeface="+mj-cs"/>
        </a:defRPr>
      </a:lvl1pPr>
    </p:titleStyle>
    <p:bodyStyle>
      <a:lvl1pPr marL="201589" indent="-201589" algn="l" defTabSz="1007943" rtl="0" eaLnBrk="1" latinLnBrk="0" hangingPunct="1">
        <a:lnSpc>
          <a:spcPct val="95000"/>
        </a:lnSpc>
        <a:spcBef>
          <a:spcPts val="1543"/>
        </a:spcBef>
        <a:spcAft>
          <a:spcPts val="220"/>
        </a:spcAft>
        <a:buClr>
          <a:schemeClr val="accent1"/>
        </a:buClr>
        <a:buSzPct val="80000"/>
        <a:buFont typeface="Arial" pitchFamily="34" charset="0"/>
        <a:buChar char="•"/>
        <a:defRPr sz="2205" kern="1200" spc="11" baseline="0">
          <a:solidFill>
            <a:schemeClr val="tx1">
              <a:lumMod val="65000"/>
              <a:lumOff val="35000"/>
            </a:schemeClr>
          </a:solidFill>
          <a:latin typeface="+mn-lt"/>
          <a:ea typeface="+mn-ea"/>
          <a:cs typeface="+mn-cs"/>
        </a:defRPr>
      </a:lvl1pPr>
      <a:lvl2pPr marL="503972"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984" kern="1200">
          <a:solidFill>
            <a:schemeClr val="tx1">
              <a:lumMod val="65000"/>
              <a:lumOff val="35000"/>
            </a:schemeClr>
          </a:solidFill>
          <a:latin typeface="+mn-lt"/>
          <a:ea typeface="+mn-ea"/>
          <a:cs typeface="+mn-cs"/>
        </a:defRPr>
      </a:lvl2pPr>
      <a:lvl3pPr marL="806354"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764" kern="1200">
          <a:solidFill>
            <a:schemeClr val="tx1">
              <a:lumMod val="65000"/>
              <a:lumOff val="35000"/>
            </a:schemeClr>
          </a:solidFill>
          <a:latin typeface="+mn-lt"/>
          <a:ea typeface="+mn-ea"/>
          <a:cs typeface="+mn-cs"/>
        </a:defRPr>
      </a:lvl3pPr>
      <a:lvl4pPr marL="1108737"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65000"/>
              <a:lumOff val="35000"/>
            </a:schemeClr>
          </a:solidFill>
          <a:latin typeface="+mn-lt"/>
          <a:ea typeface="+mn-ea"/>
          <a:cs typeface="+mn-cs"/>
        </a:defRPr>
      </a:lvl4pPr>
      <a:lvl5pPr marL="1411120"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65000"/>
              <a:lumOff val="35000"/>
            </a:schemeClr>
          </a:solidFill>
          <a:latin typeface="+mn-lt"/>
          <a:ea typeface="+mn-ea"/>
          <a:cs typeface="+mn-cs"/>
        </a:defRPr>
      </a:lvl5pPr>
      <a:lvl6pPr marL="176368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65000"/>
              <a:lumOff val="35000"/>
            </a:schemeClr>
          </a:solidFill>
          <a:latin typeface="+mn-lt"/>
          <a:ea typeface="+mn-ea"/>
          <a:cs typeface="+mn-cs"/>
        </a:defRPr>
      </a:lvl6pPr>
      <a:lvl7pPr marL="209437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65000"/>
              <a:lumOff val="35000"/>
            </a:schemeClr>
          </a:solidFill>
          <a:latin typeface="+mn-lt"/>
          <a:ea typeface="+mn-ea"/>
          <a:cs typeface="+mn-cs"/>
        </a:defRPr>
      </a:lvl7pPr>
      <a:lvl8pPr marL="242506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65000"/>
              <a:lumOff val="35000"/>
            </a:schemeClr>
          </a:solidFill>
          <a:latin typeface="+mn-lt"/>
          <a:ea typeface="+mn-ea"/>
          <a:cs typeface="+mn-cs"/>
        </a:defRPr>
      </a:lvl8pPr>
      <a:lvl9pPr marL="275575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65000"/>
              <a:lumOff val="35000"/>
            </a:schemeClr>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503238" y="301625"/>
            <a:ext cx="9185275" cy="1262063"/>
          </a:xfrm>
        </p:spPr>
        <p:txBody>
          <a:bodyPr tIns="27717" rtlCol="0">
            <a:normAutofit/>
          </a:bodyPr>
          <a:lstStyle/>
          <a:p>
            <a:pPr defTabSz="1007734" eaLnBrk="1" fontAlgn="auto" hangingPunct="1">
              <a:lnSpc>
                <a:spcPct val="95000"/>
              </a:lnSpc>
              <a:spcAft>
                <a:spcPts val="0"/>
              </a:spcAft>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r>
              <a:rPr lang="en-US" sz="3200" dirty="0">
                <a:latin typeface="Times New Roman" pitchFamily="16" charset="0"/>
              </a:rPr>
              <a:t>             </a:t>
            </a:r>
            <a:r>
              <a:rPr lang="en-US" sz="3200" b="1" dirty="0" err="1">
                <a:latin typeface="Times New Roman" pitchFamily="16" charset="0"/>
              </a:rPr>
              <a:t>Jaihind</a:t>
            </a:r>
            <a:r>
              <a:rPr lang="en-US" sz="3200" b="1" dirty="0">
                <a:latin typeface="Times New Roman" pitchFamily="16" charset="0"/>
              </a:rPr>
              <a:t> College of Engineering, </a:t>
            </a:r>
            <a:r>
              <a:rPr lang="en-US" sz="3200" b="1" dirty="0" err="1">
                <a:latin typeface="Times New Roman" pitchFamily="16" charset="0"/>
              </a:rPr>
              <a:t>Kuran</a:t>
            </a:r>
            <a:r>
              <a:rPr lang="en-US" sz="3200" dirty="0">
                <a:latin typeface="Times New Roman" pitchFamily="16" charset="0"/>
              </a:rPr>
              <a:t>.</a:t>
            </a:r>
            <a:br>
              <a:rPr lang="en-US" sz="3200" dirty="0">
                <a:latin typeface="Times New Roman" pitchFamily="16" charset="0"/>
              </a:rPr>
            </a:br>
            <a:endParaRPr lang="en-US" sz="3200" dirty="0">
              <a:latin typeface="Times New Roman" pitchFamily="16" charset="0"/>
              <a:cs typeface="Times New Roman" pitchFamily="16" charset="0"/>
            </a:endParaRPr>
          </a:p>
        </p:txBody>
      </p:sp>
      <p:sp>
        <p:nvSpPr>
          <p:cNvPr id="10" name="Slide Number Placeholder 9"/>
          <p:cNvSpPr>
            <a:spLocks noGrp="1"/>
          </p:cNvSpPr>
          <p:nvPr>
            <p:ph type="sldNum" sz="quarter" idx="12"/>
          </p:nvPr>
        </p:nvSpPr>
        <p:spPr/>
        <p:txBody>
          <a:bodyPr>
            <a:normAutofit/>
          </a:bodyPr>
          <a:lstStyle/>
          <a:p>
            <a:pPr>
              <a:defRPr/>
            </a:pPr>
            <a:fld id="{0385A403-BA7A-4DC9-860C-D7D3E789F22A}" type="slidenum">
              <a:rPr lang="en-US"/>
              <a:pPr>
                <a:defRPr/>
              </a:pPr>
              <a:t>1</a:t>
            </a:fld>
            <a:endParaRPr lang="en-US"/>
          </a:p>
        </p:txBody>
      </p:sp>
      <p:sp>
        <p:nvSpPr>
          <p:cNvPr id="2051" name="Rectangle 2"/>
          <p:cNvSpPr>
            <a:spLocks noGrp="1" noChangeArrowheads="1"/>
          </p:cNvSpPr>
          <p:nvPr>
            <p:ph type="subTitle" idx="4294967295"/>
          </p:nvPr>
        </p:nvSpPr>
        <p:spPr>
          <a:xfrm>
            <a:off x="0" y="1481138"/>
            <a:ext cx="9034463" cy="5230812"/>
          </a:xfrm>
        </p:spPr>
        <p:txBody>
          <a:bodyPr tIns="20158" rtlCol="0" anchor="ctr">
            <a:normAutofit fontScale="92500" lnSpcReduction="10000"/>
          </a:bodyPr>
          <a:lstStyle/>
          <a:p>
            <a:pPr marL="0" indent="0" algn="ctr" defTabSz="1007734" eaLnBrk="1" fontAlgn="auto" hangingPunct="1">
              <a:lnSpc>
                <a:spcPct val="95000"/>
              </a:lnSpc>
              <a:spcBef>
                <a:spcPts val="772"/>
              </a:spcBef>
              <a:spcAft>
                <a:spcPts val="0"/>
              </a:spcAft>
              <a:buFont typeface="Wingdings 2"/>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endParaRPr lang="en-US" sz="2000" b="1" dirty="0">
              <a:latin typeface="Times New Roman" pitchFamily="16" charset="0"/>
            </a:endParaRPr>
          </a:p>
          <a:p>
            <a:pPr marL="0" indent="0" algn="ctr">
              <a:buNone/>
            </a:pPr>
            <a:r>
              <a:rPr lang="en-IN" sz="2800" b="1" dirty="0">
                <a:solidFill>
                  <a:schemeClr val="bg2">
                    <a:lumMod val="10000"/>
                  </a:schemeClr>
                </a:solidFill>
                <a:latin typeface="Arial Narrow" panose="020B0606020202030204" pitchFamily="34" charset="0"/>
              </a:rPr>
              <a:t>A Project Presentation On </a:t>
            </a:r>
          </a:p>
          <a:p>
            <a:pPr marL="0" indent="0" algn="ctr" defTabSz="1007734" eaLnBrk="1" fontAlgn="auto" hangingPunct="1">
              <a:lnSpc>
                <a:spcPct val="95000"/>
              </a:lnSpc>
              <a:spcBef>
                <a:spcPts val="772"/>
              </a:spcBef>
              <a:spcAft>
                <a:spcPts val="0"/>
              </a:spcAft>
              <a:buFont typeface="Wingdings 2"/>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r>
              <a:rPr lang="en-US" sz="2800" b="1" dirty="0">
                <a:latin typeface="Times New Roman" pitchFamily="16" charset="0"/>
              </a:rPr>
              <a:t>College Management Chatbot System</a:t>
            </a:r>
          </a:p>
          <a:p>
            <a:pPr marL="0" indent="0" algn="ctr" defTabSz="1007734" eaLnBrk="1" fontAlgn="auto" hangingPunct="1">
              <a:lnSpc>
                <a:spcPct val="95000"/>
              </a:lnSpc>
              <a:spcBef>
                <a:spcPts val="772"/>
              </a:spcBef>
              <a:spcAft>
                <a:spcPts val="0"/>
              </a:spcAft>
              <a:buFont typeface="Wingdings 2"/>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endParaRPr lang="en-US" sz="2800" b="1" dirty="0">
              <a:latin typeface="Times New Roman" pitchFamily="16" charset="0"/>
            </a:endParaRPr>
          </a:p>
          <a:p>
            <a:pPr marL="0" indent="0" algn="ctr" defTabSz="1007734" eaLnBrk="1" fontAlgn="auto" hangingPunct="1">
              <a:lnSpc>
                <a:spcPct val="95000"/>
              </a:lnSpc>
              <a:spcBef>
                <a:spcPts val="772"/>
              </a:spcBef>
              <a:spcAft>
                <a:spcPts val="0"/>
              </a:spcAft>
              <a:buFont typeface="Wingdings 2"/>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r>
              <a:rPr lang="en-US" sz="2400" b="1" dirty="0">
                <a:latin typeface="Times New Roman" pitchFamily="16" charset="0"/>
              </a:rPr>
              <a:t>Presented by:</a:t>
            </a:r>
            <a:endParaRPr lang="en-US" sz="2400" dirty="0">
              <a:latin typeface="Times New Roman" pitchFamily="16" charset="0"/>
            </a:endParaRPr>
          </a:p>
          <a:p>
            <a:pPr marL="0" indent="0" algn="ctr" defTabSz="1007734">
              <a:spcBef>
                <a:spcPts val="772"/>
              </a:spcBef>
              <a:spcAft>
                <a:spcPts val="0"/>
              </a:spcAft>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r>
              <a:rPr lang="en-US" sz="2400" dirty="0">
                <a:latin typeface="Times New Roman" pitchFamily="16" charset="0"/>
              </a:rPr>
              <a:t>Khushi Mohammed Khan</a:t>
            </a:r>
          </a:p>
          <a:p>
            <a:pPr marL="0" indent="0" algn="ctr" defTabSz="1007734" eaLnBrk="1" fontAlgn="auto" hangingPunct="1">
              <a:lnSpc>
                <a:spcPct val="95000"/>
              </a:lnSpc>
              <a:spcBef>
                <a:spcPts val="772"/>
              </a:spcBef>
              <a:spcAft>
                <a:spcPts val="0"/>
              </a:spcAft>
              <a:buFont typeface="Wingdings 2"/>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r>
              <a:rPr lang="en-US" sz="2400" dirty="0">
                <a:latin typeface="Times New Roman" pitchFamily="16" charset="0"/>
              </a:rPr>
              <a:t>Virendra Kashinath </a:t>
            </a:r>
            <a:r>
              <a:rPr lang="en-US" sz="2400" dirty="0" err="1">
                <a:latin typeface="Times New Roman" pitchFamily="16" charset="0"/>
              </a:rPr>
              <a:t>Shelavale</a:t>
            </a:r>
            <a:endParaRPr lang="en-US" sz="2400" dirty="0">
              <a:latin typeface="Times New Roman" pitchFamily="16" charset="0"/>
            </a:endParaRPr>
          </a:p>
          <a:p>
            <a:pPr marL="0" indent="0" algn="ctr" defTabSz="1007734" eaLnBrk="1" fontAlgn="auto" hangingPunct="1">
              <a:lnSpc>
                <a:spcPct val="95000"/>
              </a:lnSpc>
              <a:spcBef>
                <a:spcPts val="772"/>
              </a:spcBef>
              <a:spcAft>
                <a:spcPts val="0"/>
              </a:spcAft>
              <a:buFont typeface="Wingdings 2"/>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r>
              <a:rPr lang="en-US" sz="2400" dirty="0" err="1">
                <a:latin typeface="Times New Roman" pitchFamily="16" charset="0"/>
              </a:rPr>
              <a:t>Sukaina</a:t>
            </a:r>
            <a:r>
              <a:rPr lang="en-US" sz="2400" dirty="0">
                <a:latin typeface="Times New Roman" pitchFamily="16" charset="0"/>
              </a:rPr>
              <a:t> </a:t>
            </a:r>
            <a:r>
              <a:rPr lang="en-US" sz="2400" dirty="0" err="1">
                <a:latin typeface="Times New Roman" pitchFamily="16" charset="0"/>
              </a:rPr>
              <a:t>Bano</a:t>
            </a:r>
            <a:endParaRPr lang="en-US" sz="2400" dirty="0">
              <a:latin typeface="Times New Roman" pitchFamily="16" charset="0"/>
            </a:endParaRPr>
          </a:p>
          <a:p>
            <a:pPr marL="0" indent="0" algn="ctr" defTabSz="1007734" eaLnBrk="1" fontAlgn="auto" hangingPunct="1">
              <a:lnSpc>
                <a:spcPct val="95000"/>
              </a:lnSpc>
              <a:spcBef>
                <a:spcPts val="772"/>
              </a:spcBef>
              <a:spcAft>
                <a:spcPts val="0"/>
              </a:spcAft>
              <a:buFont typeface="Wingdings 2"/>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endParaRPr lang="en-US" sz="2400" dirty="0">
              <a:latin typeface="Times New Roman" pitchFamily="16" charset="0"/>
            </a:endParaRPr>
          </a:p>
          <a:p>
            <a:pPr marL="0" indent="0" algn="ctr" defTabSz="1007734" eaLnBrk="1" fontAlgn="auto" hangingPunct="1">
              <a:lnSpc>
                <a:spcPct val="95000"/>
              </a:lnSpc>
              <a:spcBef>
                <a:spcPts val="772"/>
              </a:spcBef>
              <a:spcAft>
                <a:spcPts val="0"/>
              </a:spcAft>
              <a:buFont typeface="Wingdings 2"/>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r>
              <a:rPr lang="en-US" sz="2400" dirty="0">
                <a:latin typeface="Times New Roman" pitchFamily="16" charset="0"/>
              </a:rPr>
              <a:t>BE Computer </a:t>
            </a:r>
          </a:p>
          <a:p>
            <a:pPr marL="0" indent="0" algn="ctr" defTabSz="1007734" eaLnBrk="1" fontAlgn="auto" hangingPunct="1">
              <a:lnSpc>
                <a:spcPct val="95000"/>
              </a:lnSpc>
              <a:spcBef>
                <a:spcPts val="772"/>
              </a:spcBef>
              <a:spcAft>
                <a:spcPts val="0"/>
              </a:spcAft>
              <a:buFont typeface="Wingdings 2"/>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endParaRPr lang="en-US" sz="2400" dirty="0">
              <a:latin typeface="Times New Roman" pitchFamily="16" charset="0"/>
            </a:endParaRPr>
          </a:p>
          <a:p>
            <a:pPr marL="0" indent="0" algn="ctr" defTabSz="1007734" eaLnBrk="1" fontAlgn="auto" hangingPunct="1">
              <a:lnSpc>
                <a:spcPct val="95000"/>
              </a:lnSpc>
              <a:spcBef>
                <a:spcPts val="772"/>
              </a:spcBef>
              <a:spcAft>
                <a:spcPts val="0"/>
              </a:spcAft>
              <a:buFont typeface="Wingdings 2"/>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endParaRPr lang="en-US" sz="2400" b="1" dirty="0">
              <a:latin typeface="Times New Roman" pitchFamily="16" charset="0"/>
              <a:cs typeface="Times New Roman" pitchFamily="16" charset="0"/>
            </a:endParaRPr>
          </a:p>
          <a:p>
            <a:pPr marL="0" indent="0" algn="ctr" defTabSz="1007734" eaLnBrk="1" fontAlgn="auto" hangingPunct="1">
              <a:lnSpc>
                <a:spcPct val="95000"/>
              </a:lnSpc>
              <a:spcBef>
                <a:spcPts val="772"/>
              </a:spcBef>
              <a:spcAft>
                <a:spcPts val="0"/>
              </a:spcAft>
              <a:buFont typeface="Wingdings 2"/>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r>
              <a:rPr lang="en-US" sz="2400" dirty="0">
                <a:latin typeface="Times New Roman" pitchFamily="16" charset="0"/>
              </a:rPr>
              <a:t>Department of Computer Engineering</a:t>
            </a:r>
          </a:p>
          <a:p>
            <a:pPr marL="0" indent="0" algn="ctr" defTabSz="1007734" eaLnBrk="1" fontAlgn="auto" hangingPunct="1">
              <a:lnSpc>
                <a:spcPct val="95000"/>
              </a:lnSpc>
              <a:spcBef>
                <a:spcPts val="772"/>
              </a:spcBef>
              <a:spcAft>
                <a:spcPts val="0"/>
              </a:spcAft>
              <a:buFont typeface="Wingdings 2"/>
              <a:buNone/>
              <a:tabLst>
                <a:tab pos="0" algn="l"/>
                <a:tab pos="112701" algn="l"/>
                <a:tab pos="569854" algn="l"/>
                <a:tab pos="1027006" algn="l"/>
                <a:tab pos="1484159" algn="l"/>
                <a:tab pos="1941311" algn="l"/>
                <a:tab pos="2398465" algn="l"/>
                <a:tab pos="2855617" algn="l"/>
                <a:tab pos="3312770" algn="l"/>
                <a:tab pos="3769922" algn="l"/>
                <a:tab pos="4227075" algn="l"/>
                <a:tab pos="4684227" algn="l"/>
                <a:tab pos="5141380" algn="l"/>
                <a:tab pos="5598532" algn="l"/>
                <a:tab pos="6055686" algn="l"/>
                <a:tab pos="6512838" algn="l"/>
                <a:tab pos="6969991" algn="l"/>
                <a:tab pos="7427143" algn="l"/>
                <a:tab pos="7884296" algn="l"/>
                <a:tab pos="8341448" algn="l"/>
                <a:tab pos="8798600" algn="l"/>
              </a:tabLst>
              <a:defRPr/>
            </a:pPr>
            <a:endParaRPr lang="en-US" sz="2400" dirty="0">
              <a:latin typeface="Times New Roman" pitchFamily="16" charset="0"/>
            </a:endParaRPr>
          </a:p>
        </p:txBody>
      </p:sp>
      <p:pic>
        <p:nvPicPr>
          <p:cNvPr id="1026" name="Picture 2" descr="E:\study\SPOS\logo.png"/>
          <p:cNvPicPr>
            <a:picLocks noChangeAspect="1" noChangeArrowheads="1"/>
          </p:cNvPicPr>
          <p:nvPr/>
        </p:nvPicPr>
        <p:blipFill>
          <a:blip r:embed="rId3"/>
          <a:srcRect/>
          <a:stretch>
            <a:fillRect/>
          </a:stretch>
        </p:blipFill>
        <p:spPr bwMode="auto">
          <a:xfrm>
            <a:off x="87313" y="301625"/>
            <a:ext cx="1463192" cy="1057803"/>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6"/>
          <p:cNvSpPr>
            <a:spLocks noGrp="1"/>
          </p:cNvSpPr>
          <p:nvPr>
            <p:ph type="title"/>
          </p:nvPr>
        </p:nvSpPr>
        <p:spPr>
          <a:xfrm>
            <a:off x="544513" y="327992"/>
            <a:ext cx="9072562" cy="815008"/>
          </a:xfrm>
        </p:spPr>
        <p:txBody>
          <a:bodyPr/>
          <a:lstStyle/>
          <a:p>
            <a:pPr eaLnBrk="1" hangingPunct="1"/>
            <a:r>
              <a:rPr lang="en-US" b="1" i="1" dirty="0">
                <a:latin typeface="Times New Roman" pitchFamily="18" charset="0"/>
                <a:cs typeface="Times New Roman" pitchFamily="18" charset="0"/>
              </a:rPr>
              <a:t>Method/Algorithms</a:t>
            </a:r>
          </a:p>
        </p:txBody>
      </p:sp>
      <p:sp>
        <p:nvSpPr>
          <p:cNvPr id="18435" name="Content Placeholder 8"/>
          <p:cNvSpPr>
            <a:spLocks noGrp="1"/>
          </p:cNvSpPr>
          <p:nvPr>
            <p:ph idx="1"/>
          </p:nvPr>
        </p:nvSpPr>
        <p:spPr>
          <a:xfrm>
            <a:off x="468313" y="1570038"/>
            <a:ext cx="8556417" cy="5410200"/>
          </a:xfrm>
        </p:spPr>
        <p:txBody>
          <a:bodyPr>
            <a:normAutofit/>
          </a:bodyPr>
          <a:lstStyle/>
          <a:p>
            <a:pPr marL="342900" lvl="2" indent="-342900">
              <a:spcAft>
                <a:spcPts val="1413"/>
              </a:spcAft>
              <a:buFont typeface="Wingdings" panose="05000000000000000000" pitchFamily="2" charset="2"/>
              <a:buChar char="Ø"/>
            </a:pPr>
            <a:r>
              <a:rPr lang="en-US" sz="2000" b="1" dirty="0">
                <a:latin typeface="Times New Roman" pitchFamily="18" charset="0"/>
                <a:cs typeface="Times New Roman" pitchFamily="18" charset="0"/>
              </a:rPr>
              <a:t>Porter Stemmer Algorithm.</a:t>
            </a:r>
          </a:p>
          <a:p>
            <a:pPr marL="342900" lvl="2" indent="-342900">
              <a:spcAft>
                <a:spcPts val="1413"/>
              </a:spcAft>
              <a:buFont typeface="Wingdings" panose="05000000000000000000" pitchFamily="2" charset="2"/>
              <a:buChar char="Ø"/>
            </a:pPr>
            <a:r>
              <a:rPr lang="en-US" sz="2000" b="1" dirty="0">
                <a:latin typeface="Times New Roman" pitchFamily="18" charset="0"/>
                <a:cs typeface="Times New Roman" pitchFamily="18" charset="0"/>
              </a:rPr>
              <a:t>Word Order Similarity between Sentences.</a:t>
            </a:r>
          </a:p>
          <a:p>
            <a:pPr marL="342900" lvl="2" indent="-342900">
              <a:spcAft>
                <a:spcPts val="1413"/>
              </a:spcAft>
              <a:buFont typeface="Wingdings" panose="05000000000000000000" pitchFamily="2" charset="2"/>
              <a:buChar char="Ø"/>
            </a:pPr>
            <a:r>
              <a:rPr lang="en-US" sz="2000" b="1">
                <a:latin typeface="Times New Roman" pitchFamily="18" charset="0"/>
                <a:cs typeface="Times New Roman" pitchFamily="18" charset="0"/>
              </a:rPr>
              <a:t>NLP Techniques</a:t>
            </a:r>
            <a:endParaRPr lang="en-US" sz="2000" b="1" dirty="0">
              <a:latin typeface="Times New Roman" pitchFamily="18" charset="0"/>
              <a:cs typeface="Times New Roman" pitchFamily="18" charset="0"/>
            </a:endParaRPr>
          </a:p>
          <a:p>
            <a:pPr marL="341313" lvl="2" indent="-341313" eaLnBrk="1" hangingPunct="1">
              <a:spcAft>
                <a:spcPts val="1413"/>
              </a:spcAft>
              <a:buFont typeface="Wingdings 2" pitchFamily="18" charset="2"/>
              <a:buNone/>
            </a:pPr>
            <a:endParaRPr lang="en-IN" sz="2000" dirty="0"/>
          </a:p>
          <a:p>
            <a:pPr algn="just">
              <a:buFont typeface="Wingdings" panose="05000000000000000000" pitchFamily="2" charset="2"/>
              <a:buChar char="Ø"/>
            </a:pPr>
            <a:endParaRPr lang="en-IN" sz="2000" dirty="0"/>
          </a:p>
          <a:p>
            <a:pPr algn="just">
              <a:buFont typeface="Wingdings" panose="05000000000000000000" pitchFamily="2" charset="2"/>
              <a:buChar char="Ø"/>
            </a:pPr>
            <a:endParaRPr lang="en-IN" sz="2000" dirty="0"/>
          </a:p>
          <a:p>
            <a:pPr marL="342900" lvl="2" indent="-342900" algn="just" eaLnBrk="1" hangingPunct="1">
              <a:spcAft>
                <a:spcPts val="1413"/>
              </a:spcAft>
              <a:buFont typeface="Wingdings" panose="05000000000000000000" pitchFamily="2" charset="2"/>
              <a:buChar char="Ø"/>
            </a:pPr>
            <a:endParaRPr lang="en-US" sz="2000" dirty="0">
              <a:latin typeface="Times New Roman" pitchFamily="18" charset="0"/>
              <a:cs typeface="Times New Roman" pitchFamily="18" charset="0"/>
            </a:endParaRPr>
          </a:p>
          <a:p>
            <a:pPr marL="341313" lvl="2" indent="-341313" eaLnBrk="1" hangingPunct="1">
              <a:spcAft>
                <a:spcPts val="1413"/>
              </a:spcAft>
              <a:buFont typeface="Wingdings 2" pitchFamily="18" charset="2"/>
              <a:buNone/>
            </a:pPr>
            <a:endParaRPr lang="en-US" sz="1600" b="1" dirty="0">
              <a:latin typeface="Times New Roman" pitchFamily="18" charset="0"/>
              <a:cs typeface="Times New Roman" pitchFamily="18" charset="0"/>
            </a:endParaRPr>
          </a:p>
          <a:p>
            <a:pPr marL="341313" lvl="2" indent="-341313" eaLnBrk="1" hangingPunct="1">
              <a:spcAft>
                <a:spcPts val="1413"/>
              </a:spcAft>
              <a:buFont typeface="Wingdings" pitchFamily="2" charset="2"/>
              <a:buChar char="q"/>
            </a:pPr>
            <a:endParaRPr lang="fr-FR" sz="1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a:bodyPr>
          <a:lstStyle/>
          <a:p>
            <a:pPr>
              <a:defRPr/>
            </a:pPr>
            <a:fld id="{E23A10CC-8179-4247-831C-0E3523D937A4}" type="slidenum">
              <a:rPr lang="en-US"/>
              <a:pPr>
                <a:defRPr/>
              </a:pPr>
              <a:t>10</a:t>
            </a:fld>
            <a:endParaRPr lang="en-US"/>
          </a:p>
        </p:txBody>
      </p:sp>
      <p:sp>
        <p:nvSpPr>
          <p:cNvPr id="18438" name="Slide Number Placeholder 5"/>
          <p:cNvSpPr txBox="1">
            <a:spLocks/>
          </p:cNvSpPr>
          <p:nvPr/>
        </p:nvSpPr>
        <p:spPr bwMode="auto">
          <a:xfrm>
            <a:off x="9155113" y="6980238"/>
            <a:ext cx="490537" cy="322262"/>
          </a:xfrm>
          <a:prstGeom prst="rect">
            <a:avLst/>
          </a:prstGeom>
          <a:noFill/>
          <a:ln w="9525">
            <a:noFill/>
            <a:miter lim="800000"/>
            <a:headEnd/>
            <a:tailEnd/>
          </a:ln>
        </p:spPr>
        <p:txBody>
          <a:bodyPr lIns="100794" tIns="50397" rIns="100794" bIns="50397" anchor="ctr"/>
          <a:lstStyle/>
          <a:p>
            <a:pPr algn="ctr" hangingPunct="1"/>
            <a:r>
              <a:rPr lang="en-US" sz="1500" b="1" dirty="0">
                <a:solidFill>
                  <a:srgbClr val="FFFFFF"/>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nvPr>
        </p:nvSpPr>
        <p:spPr>
          <a:xfrm>
            <a:off x="468313" y="579438"/>
            <a:ext cx="9072562" cy="1280796"/>
          </a:xfrm>
        </p:spPr>
        <p:txBody>
          <a:bodyPr>
            <a:normAutofit fontScale="90000"/>
          </a:bodyPr>
          <a:lstStyle/>
          <a:p>
            <a:r>
              <a:rPr lang="en-US" sz="4800" b="1" dirty="0">
                <a:latin typeface="Times New Roman" pitchFamily="18" charset="0"/>
                <a:cs typeface="Times New Roman" pitchFamily="18" charset="0"/>
              </a:rPr>
              <a:t>Hardware and Software</a:t>
            </a:r>
            <a:br>
              <a:rPr lang="en-US" sz="4800" b="1" dirty="0">
                <a:latin typeface="Times New Roman" pitchFamily="18" charset="0"/>
                <a:cs typeface="Times New Roman" pitchFamily="18" charset="0"/>
              </a:rPr>
            </a:br>
            <a:endParaRPr lang="en-US" b="1" i="1" dirty="0">
              <a:latin typeface="Times New Roman" pitchFamily="18" charset="0"/>
              <a:cs typeface="Times New Roman" pitchFamily="18" charset="0"/>
            </a:endParaRPr>
          </a:p>
        </p:txBody>
      </p:sp>
      <p:sp>
        <p:nvSpPr>
          <p:cNvPr id="19459" name="Content Placeholder 8"/>
          <p:cNvSpPr>
            <a:spLocks noGrp="1"/>
          </p:cNvSpPr>
          <p:nvPr>
            <p:ph idx="1"/>
          </p:nvPr>
        </p:nvSpPr>
        <p:spPr>
          <a:xfrm>
            <a:off x="539751" y="1570383"/>
            <a:ext cx="7610436" cy="5242075"/>
          </a:xfrm>
        </p:spPr>
        <p:txBody>
          <a:bodyPr/>
          <a:lstStyle/>
          <a:p>
            <a:pPr algn="just">
              <a:buFont typeface="Wingdings" panose="05000000000000000000" pitchFamily="2" charset="2"/>
              <a:buChar char="Ø"/>
            </a:pPr>
            <a:r>
              <a:rPr lang="en-US" sz="2000" dirty="0">
                <a:latin typeface="Times New Roman" pitchFamily="18" charset="0"/>
                <a:cs typeface="Times New Roman" pitchFamily="18" charset="0"/>
              </a:rPr>
              <a:t>Hardware Requirement:</a:t>
            </a:r>
          </a:p>
          <a:p>
            <a:pPr marL="457200" indent="-457200" algn="just">
              <a:buFont typeface="+mj-lt"/>
              <a:buAutoNum type="arabicPeriod"/>
            </a:pPr>
            <a:r>
              <a:rPr lang="en-IN" sz="1600" dirty="0"/>
              <a:t>System - Pentium-IV.</a:t>
            </a:r>
          </a:p>
          <a:p>
            <a:pPr marL="457200" indent="-457200" algn="just">
              <a:buFont typeface="+mj-lt"/>
              <a:buAutoNum type="arabicPeriod"/>
            </a:pPr>
            <a:r>
              <a:rPr lang="en-IN" sz="1600" dirty="0"/>
              <a:t>Hard disk - 320GB</a:t>
            </a:r>
          </a:p>
          <a:p>
            <a:pPr marL="457200" indent="-457200" algn="just">
              <a:buFont typeface="+mj-lt"/>
              <a:buAutoNum type="arabicPeriod"/>
            </a:pPr>
            <a:r>
              <a:rPr lang="en-IN" sz="1600" dirty="0"/>
              <a:t>RAM – 4 GB</a:t>
            </a:r>
          </a:p>
          <a:p>
            <a:pPr algn="just">
              <a:buFont typeface="Wingdings" panose="05000000000000000000" pitchFamily="2" charset="2"/>
              <a:buChar char="Ø"/>
            </a:pPr>
            <a:r>
              <a:rPr lang="en-IN" sz="2000" dirty="0">
                <a:latin typeface="Times New Roman" pitchFamily="18" charset="0"/>
                <a:cs typeface="Times New Roman" pitchFamily="18" charset="0"/>
              </a:rPr>
              <a:t>Software Requirement:</a:t>
            </a:r>
          </a:p>
          <a:p>
            <a:pPr marL="457200" indent="-457200" algn="just">
              <a:buFont typeface="+mj-lt"/>
              <a:buAutoNum type="arabicPeriod"/>
            </a:pPr>
            <a:r>
              <a:rPr lang="en-IN" sz="1600" dirty="0"/>
              <a:t>Operating System - Windows 10 </a:t>
            </a:r>
          </a:p>
          <a:p>
            <a:pPr marL="457200" indent="-457200" algn="just">
              <a:buFont typeface="+mj-lt"/>
              <a:buAutoNum type="arabicPeriod"/>
            </a:pPr>
            <a:r>
              <a:rPr lang="en-IN" sz="1600" dirty="0"/>
              <a:t>MongoDB</a:t>
            </a:r>
          </a:p>
          <a:p>
            <a:pPr marL="457200" indent="-457200" algn="just">
              <a:buFont typeface="+mj-lt"/>
              <a:buAutoNum type="arabicPeriod"/>
            </a:pPr>
            <a:r>
              <a:rPr lang="en-IN" sz="1600" dirty="0"/>
              <a:t>Node </a:t>
            </a:r>
            <a:r>
              <a:rPr lang="en-IN" sz="1600" dirty="0" err="1"/>
              <a:t>js</a:t>
            </a:r>
            <a:endParaRPr lang="en-IN" sz="1600" dirty="0"/>
          </a:p>
          <a:p>
            <a:pPr marL="457200" indent="-457200" algn="just">
              <a:buFont typeface="+mj-lt"/>
              <a:buAutoNum type="arabicPeriod"/>
            </a:pPr>
            <a:r>
              <a:rPr lang="en-IN" sz="1600" dirty="0"/>
              <a:t>Visual Studio Code</a:t>
            </a:r>
          </a:p>
          <a:p>
            <a:pPr marL="0" indent="0" algn="just">
              <a:buNone/>
            </a:pPr>
            <a:endParaRPr lang="en-IN" sz="1600" dirty="0"/>
          </a:p>
        </p:txBody>
      </p:sp>
      <p:sp>
        <p:nvSpPr>
          <p:cNvPr id="5" name="Slide Number Placeholder 4"/>
          <p:cNvSpPr>
            <a:spLocks noGrp="1"/>
          </p:cNvSpPr>
          <p:nvPr>
            <p:ph type="sldNum" sz="quarter" idx="12"/>
          </p:nvPr>
        </p:nvSpPr>
        <p:spPr/>
        <p:txBody>
          <a:bodyPr>
            <a:normAutofit/>
          </a:bodyPr>
          <a:lstStyle/>
          <a:p>
            <a:pPr>
              <a:defRPr/>
            </a:pPr>
            <a:fld id="{CCF1C616-ADEF-4039-94EE-2AD6464FCB3C}" type="slidenum">
              <a:rPr lang="en-US"/>
              <a:pPr>
                <a:defRPr/>
              </a:pPr>
              <a:t>11</a:t>
            </a:fld>
            <a:endParaRPr lang="en-US"/>
          </a:p>
        </p:txBody>
      </p:sp>
      <p:sp>
        <p:nvSpPr>
          <p:cNvPr id="19462" name="Slide Number Placeholder 5"/>
          <p:cNvSpPr txBox="1">
            <a:spLocks/>
          </p:cNvSpPr>
          <p:nvPr/>
        </p:nvSpPr>
        <p:spPr bwMode="auto">
          <a:xfrm>
            <a:off x="9155113" y="6980238"/>
            <a:ext cx="490537" cy="322262"/>
          </a:xfrm>
          <a:prstGeom prst="rect">
            <a:avLst/>
          </a:prstGeom>
          <a:noFill/>
          <a:ln w="9525">
            <a:noFill/>
            <a:miter lim="800000"/>
            <a:headEnd/>
            <a:tailEnd/>
          </a:ln>
        </p:spPr>
        <p:txBody>
          <a:bodyPr lIns="100794" tIns="50397" rIns="100794" bIns="50397" anchor="ctr"/>
          <a:lstStyle/>
          <a:p>
            <a:pPr algn="ctr" hangingPunct="1"/>
            <a:r>
              <a:rPr lang="en-US" sz="1500" b="1" dirty="0">
                <a:solidFill>
                  <a:srgbClr val="FFFFFF"/>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16A7-39D4-4378-84A3-66D99E919D45}"/>
              </a:ext>
            </a:extLst>
          </p:cNvPr>
          <p:cNvSpPr>
            <a:spLocks noGrp="1"/>
          </p:cNvSpPr>
          <p:nvPr>
            <p:ph type="title"/>
          </p:nvPr>
        </p:nvSpPr>
        <p:spPr>
          <a:xfrm>
            <a:off x="1043345" y="403182"/>
            <a:ext cx="8014097" cy="928661"/>
          </a:xfrm>
        </p:spPr>
        <p:txBody>
          <a:bodyPr/>
          <a:lstStyle/>
          <a:p>
            <a:r>
              <a:rPr lang="en-IN" dirty="0"/>
              <a:t>Architecture</a:t>
            </a:r>
          </a:p>
        </p:txBody>
      </p:sp>
      <p:sp>
        <p:nvSpPr>
          <p:cNvPr id="4" name="Footer Placeholder 3">
            <a:extLst>
              <a:ext uri="{FF2B5EF4-FFF2-40B4-BE49-F238E27FC236}">
                <a16:creationId xmlns:a16="http://schemas.microsoft.com/office/drawing/2014/main" id="{C36F0406-AEAD-46B0-B8AC-A35165583683}"/>
              </a:ext>
            </a:extLst>
          </p:cNvPr>
          <p:cNvSpPr>
            <a:spLocks noGrp="1"/>
          </p:cNvSpPr>
          <p:nvPr>
            <p:ph type="ftr" sz="quarter" idx="11"/>
          </p:nvPr>
        </p:nvSpPr>
        <p:spPr/>
        <p:txBody>
          <a:bodyPr/>
          <a:lstStyle/>
          <a:p>
            <a:pPr>
              <a:defRPr/>
            </a:pPr>
            <a:r>
              <a:rPr lang="en-US"/>
              <a:t>KRTR</a:t>
            </a:r>
          </a:p>
        </p:txBody>
      </p:sp>
      <p:sp>
        <p:nvSpPr>
          <p:cNvPr id="5" name="Slide Number Placeholder 4">
            <a:extLst>
              <a:ext uri="{FF2B5EF4-FFF2-40B4-BE49-F238E27FC236}">
                <a16:creationId xmlns:a16="http://schemas.microsoft.com/office/drawing/2014/main" id="{F300228A-4735-4F08-A652-F83D055180F6}"/>
              </a:ext>
            </a:extLst>
          </p:cNvPr>
          <p:cNvSpPr>
            <a:spLocks noGrp="1"/>
          </p:cNvSpPr>
          <p:nvPr>
            <p:ph type="sldNum" sz="quarter" idx="12"/>
          </p:nvPr>
        </p:nvSpPr>
        <p:spPr/>
        <p:txBody>
          <a:bodyPr/>
          <a:lstStyle/>
          <a:p>
            <a:pPr>
              <a:defRPr/>
            </a:pPr>
            <a:fld id="{AD517B43-DE3D-4327-B1A5-828AAB1B4736}" type="slidenum">
              <a:rPr lang="en-US" smtClean="0"/>
              <a:pPr>
                <a:defRPr/>
              </a:pPr>
              <a:t>12</a:t>
            </a:fld>
            <a:endParaRPr lang="en-US"/>
          </a:p>
        </p:txBody>
      </p:sp>
      <p:pic>
        <p:nvPicPr>
          <p:cNvPr id="13" name="Content Placeholder 12">
            <a:extLst>
              <a:ext uri="{FF2B5EF4-FFF2-40B4-BE49-F238E27FC236}">
                <a16:creationId xmlns:a16="http://schemas.microsoft.com/office/drawing/2014/main" id="{4475BCD5-65E4-47A1-A863-B8093E0DFA4E}"/>
              </a:ext>
            </a:extLst>
          </p:cNvPr>
          <p:cNvPicPr>
            <a:picLocks noGrp="1" noChangeAspect="1"/>
          </p:cNvPicPr>
          <p:nvPr>
            <p:ph idx="1"/>
          </p:nvPr>
        </p:nvPicPr>
        <p:blipFill>
          <a:blip r:embed="rId2"/>
          <a:stretch>
            <a:fillRect/>
          </a:stretch>
        </p:blipFill>
        <p:spPr>
          <a:xfrm>
            <a:off x="1042988" y="1838739"/>
            <a:ext cx="7504664" cy="4820903"/>
          </a:xfrm>
        </p:spPr>
      </p:pic>
    </p:spTree>
    <p:extLst>
      <p:ext uri="{BB962C8B-B14F-4D97-AF65-F5344CB8AC3E}">
        <p14:creationId xmlns:p14="http://schemas.microsoft.com/office/powerpoint/2010/main" val="369270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0F0D-6610-4090-BB0E-74ACF3D67384}"/>
              </a:ext>
            </a:extLst>
          </p:cNvPr>
          <p:cNvSpPr>
            <a:spLocks noGrp="1"/>
          </p:cNvSpPr>
          <p:nvPr>
            <p:ph type="title"/>
          </p:nvPr>
        </p:nvSpPr>
        <p:spPr>
          <a:xfrm>
            <a:off x="1043345" y="403182"/>
            <a:ext cx="8014097" cy="660305"/>
          </a:xfrm>
        </p:spPr>
        <p:txBody>
          <a:bodyPr>
            <a:normAutofit/>
          </a:bodyPr>
          <a:lstStyle/>
          <a:p>
            <a:r>
              <a:rPr lang="en-IN" sz="3600" dirty="0"/>
              <a:t>Screenshots of Chatbot</a:t>
            </a:r>
          </a:p>
        </p:txBody>
      </p:sp>
      <p:pic>
        <p:nvPicPr>
          <p:cNvPr id="7" name="Content Placeholder 6">
            <a:extLst>
              <a:ext uri="{FF2B5EF4-FFF2-40B4-BE49-F238E27FC236}">
                <a16:creationId xmlns:a16="http://schemas.microsoft.com/office/drawing/2014/main" id="{9E4D2E74-8D87-4E00-A82F-C5C4702DA790}"/>
              </a:ext>
            </a:extLst>
          </p:cNvPr>
          <p:cNvPicPr>
            <a:picLocks noGrp="1" noChangeAspect="1"/>
          </p:cNvPicPr>
          <p:nvPr>
            <p:ph idx="1"/>
          </p:nvPr>
        </p:nvPicPr>
        <p:blipFill>
          <a:blip r:embed="rId2"/>
          <a:stretch>
            <a:fillRect/>
          </a:stretch>
        </p:blipFill>
        <p:spPr>
          <a:xfrm>
            <a:off x="1042988" y="2415134"/>
            <a:ext cx="7107237" cy="3997820"/>
          </a:xfrm>
        </p:spPr>
      </p:pic>
      <p:sp>
        <p:nvSpPr>
          <p:cNvPr id="4" name="Footer Placeholder 3">
            <a:extLst>
              <a:ext uri="{FF2B5EF4-FFF2-40B4-BE49-F238E27FC236}">
                <a16:creationId xmlns:a16="http://schemas.microsoft.com/office/drawing/2014/main" id="{178E2CB0-B12D-4E89-AB4F-4641206EB59F}"/>
              </a:ext>
            </a:extLst>
          </p:cNvPr>
          <p:cNvSpPr>
            <a:spLocks noGrp="1"/>
          </p:cNvSpPr>
          <p:nvPr>
            <p:ph type="ftr" sz="quarter" idx="11"/>
          </p:nvPr>
        </p:nvSpPr>
        <p:spPr/>
        <p:txBody>
          <a:bodyPr/>
          <a:lstStyle/>
          <a:p>
            <a:pPr>
              <a:defRPr/>
            </a:pPr>
            <a:r>
              <a:rPr lang="en-US"/>
              <a:t>KRTR</a:t>
            </a:r>
          </a:p>
        </p:txBody>
      </p:sp>
      <p:sp>
        <p:nvSpPr>
          <p:cNvPr id="5" name="Slide Number Placeholder 4">
            <a:extLst>
              <a:ext uri="{FF2B5EF4-FFF2-40B4-BE49-F238E27FC236}">
                <a16:creationId xmlns:a16="http://schemas.microsoft.com/office/drawing/2014/main" id="{F8A74348-6050-41D9-B1CB-6FD6DE3E3AD3}"/>
              </a:ext>
            </a:extLst>
          </p:cNvPr>
          <p:cNvSpPr>
            <a:spLocks noGrp="1"/>
          </p:cNvSpPr>
          <p:nvPr>
            <p:ph type="sldNum" sz="quarter" idx="12"/>
          </p:nvPr>
        </p:nvSpPr>
        <p:spPr/>
        <p:txBody>
          <a:bodyPr/>
          <a:lstStyle/>
          <a:p>
            <a:pPr>
              <a:defRPr/>
            </a:pPr>
            <a:fld id="{AD517B43-DE3D-4327-B1A5-828AAB1B4736}" type="slidenum">
              <a:rPr lang="en-US" smtClean="0"/>
              <a:pPr>
                <a:defRPr/>
              </a:pPr>
              <a:t>13</a:t>
            </a:fld>
            <a:endParaRPr lang="en-US"/>
          </a:p>
        </p:txBody>
      </p:sp>
    </p:spTree>
    <p:extLst>
      <p:ext uri="{BB962C8B-B14F-4D97-AF65-F5344CB8AC3E}">
        <p14:creationId xmlns:p14="http://schemas.microsoft.com/office/powerpoint/2010/main" val="374630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5704-0FF5-4EDE-8BB8-F15D1B0F5975}"/>
              </a:ext>
            </a:extLst>
          </p:cNvPr>
          <p:cNvSpPr>
            <a:spLocks noGrp="1"/>
          </p:cNvSpPr>
          <p:nvPr>
            <p:ph type="title"/>
          </p:nvPr>
        </p:nvSpPr>
        <p:spPr>
          <a:xfrm>
            <a:off x="1043345" y="403182"/>
            <a:ext cx="8014097" cy="888905"/>
          </a:xfrm>
        </p:spPr>
        <p:txBody>
          <a:bodyPr>
            <a:normAutofit/>
          </a:bodyPr>
          <a:lstStyle/>
          <a:p>
            <a:r>
              <a:rPr lang="en-IN" sz="3600" dirty="0"/>
              <a:t>Screenshots of Chatbot</a:t>
            </a:r>
          </a:p>
        </p:txBody>
      </p:sp>
      <p:pic>
        <p:nvPicPr>
          <p:cNvPr id="7" name="Content Placeholder 6">
            <a:extLst>
              <a:ext uri="{FF2B5EF4-FFF2-40B4-BE49-F238E27FC236}">
                <a16:creationId xmlns:a16="http://schemas.microsoft.com/office/drawing/2014/main" id="{10E0CA11-CED0-4372-AF1C-E0A2BAC1971F}"/>
              </a:ext>
            </a:extLst>
          </p:cNvPr>
          <p:cNvPicPr>
            <a:picLocks noGrp="1" noChangeAspect="1"/>
          </p:cNvPicPr>
          <p:nvPr>
            <p:ph idx="1"/>
          </p:nvPr>
        </p:nvPicPr>
        <p:blipFill>
          <a:blip r:embed="rId2"/>
          <a:stretch>
            <a:fillRect/>
          </a:stretch>
        </p:blipFill>
        <p:spPr>
          <a:xfrm>
            <a:off x="1043345" y="2067264"/>
            <a:ext cx="7107237" cy="3997820"/>
          </a:xfrm>
        </p:spPr>
      </p:pic>
      <p:sp>
        <p:nvSpPr>
          <p:cNvPr id="4" name="Footer Placeholder 3">
            <a:extLst>
              <a:ext uri="{FF2B5EF4-FFF2-40B4-BE49-F238E27FC236}">
                <a16:creationId xmlns:a16="http://schemas.microsoft.com/office/drawing/2014/main" id="{4B24CA6B-4712-4399-AEBB-754D47096720}"/>
              </a:ext>
            </a:extLst>
          </p:cNvPr>
          <p:cNvSpPr>
            <a:spLocks noGrp="1"/>
          </p:cNvSpPr>
          <p:nvPr>
            <p:ph type="ftr" sz="quarter" idx="11"/>
          </p:nvPr>
        </p:nvSpPr>
        <p:spPr/>
        <p:txBody>
          <a:bodyPr/>
          <a:lstStyle/>
          <a:p>
            <a:pPr>
              <a:defRPr/>
            </a:pPr>
            <a:r>
              <a:rPr lang="en-US"/>
              <a:t>KRTR</a:t>
            </a:r>
          </a:p>
        </p:txBody>
      </p:sp>
      <p:sp>
        <p:nvSpPr>
          <p:cNvPr id="5" name="Slide Number Placeholder 4">
            <a:extLst>
              <a:ext uri="{FF2B5EF4-FFF2-40B4-BE49-F238E27FC236}">
                <a16:creationId xmlns:a16="http://schemas.microsoft.com/office/drawing/2014/main" id="{12F06006-40D6-49E7-9F98-8C406CE22826}"/>
              </a:ext>
            </a:extLst>
          </p:cNvPr>
          <p:cNvSpPr>
            <a:spLocks noGrp="1"/>
          </p:cNvSpPr>
          <p:nvPr>
            <p:ph type="sldNum" sz="quarter" idx="12"/>
          </p:nvPr>
        </p:nvSpPr>
        <p:spPr/>
        <p:txBody>
          <a:bodyPr/>
          <a:lstStyle/>
          <a:p>
            <a:pPr>
              <a:defRPr/>
            </a:pPr>
            <a:fld id="{AD517B43-DE3D-4327-B1A5-828AAB1B4736}" type="slidenum">
              <a:rPr lang="en-US" smtClean="0"/>
              <a:pPr>
                <a:defRPr/>
              </a:pPr>
              <a:t>14</a:t>
            </a:fld>
            <a:endParaRPr lang="en-US"/>
          </a:p>
        </p:txBody>
      </p:sp>
    </p:spTree>
    <p:extLst>
      <p:ext uri="{BB962C8B-B14F-4D97-AF65-F5344CB8AC3E}">
        <p14:creationId xmlns:p14="http://schemas.microsoft.com/office/powerpoint/2010/main" val="85756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DCD0-2E09-4297-ACC4-F47BDC3909BF}"/>
              </a:ext>
            </a:extLst>
          </p:cNvPr>
          <p:cNvSpPr>
            <a:spLocks noGrp="1"/>
          </p:cNvSpPr>
          <p:nvPr>
            <p:ph type="title"/>
          </p:nvPr>
        </p:nvSpPr>
        <p:spPr>
          <a:xfrm>
            <a:off x="1043345" y="403182"/>
            <a:ext cx="8014097" cy="978357"/>
          </a:xfrm>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EF887C4B-A347-44D7-9F72-F328529B670F}"/>
              </a:ext>
            </a:extLst>
          </p:cNvPr>
          <p:cNvSpPr>
            <a:spLocks noGrp="1"/>
          </p:cNvSpPr>
          <p:nvPr>
            <p:ph idx="1"/>
          </p:nvPr>
        </p:nvSpPr>
        <p:spPr/>
        <p:txBody>
          <a:bodyPr>
            <a:normAutofit/>
          </a:bodyPr>
          <a:lstStyle/>
          <a:p>
            <a:r>
              <a:rPr lang="en-US" sz="1800" dirty="0"/>
              <a:t>We created a Chabot that any organization can use to help for users to ask their questions. Once the query is registered automatic tokens are generated and provided in the database to the customer via text message. Natural language processing technologies are used to analyze, tokenize, stem and filter the content of the Inquiry. The output is fed to algorithm where sentence strength is calculated. The intensity of the negation is calculated, which helps to prioritize a query that the service provider automatically resolves Query. In this way, the proposed system will help many organizations ensure customer satisfaction with less human effort. The College Management System saves a lot of time for both College students and faculty.</a:t>
            </a:r>
            <a:endParaRPr lang="en-IN" sz="1800" dirty="0"/>
          </a:p>
        </p:txBody>
      </p:sp>
      <p:sp>
        <p:nvSpPr>
          <p:cNvPr id="4" name="Footer Placeholder 3">
            <a:extLst>
              <a:ext uri="{FF2B5EF4-FFF2-40B4-BE49-F238E27FC236}">
                <a16:creationId xmlns:a16="http://schemas.microsoft.com/office/drawing/2014/main" id="{8AD008C6-B46B-44E3-8735-0D8A39352088}"/>
              </a:ext>
            </a:extLst>
          </p:cNvPr>
          <p:cNvSpPr>
            <a:spLocks noGrp="1"/>
          </p:cNvSpPr>
          <p:nvPr>
            <p:ph type="ftr" sz="quarter" idx="11"/>
          </p:nvPr>
        </p:nvSpPr>
        <p:spPr/>
        <p:txBody>
          <a:bodyPr/>
          <a:lstStyle/>
          <a:p>
            <a:pPr>
              <a:defRPr/>
            </a:pPr>
            <a:r>
              <a:rPr lang="en-US"/>
              <a:t>KRTR</a:t>
            </a:r>
          </a:p>
        </p:txBody>
      </p:sp>
      <p:sp>
        <p:nvSpPr>
          <p:cNvPr id="5" name="Slide Number Placeholder 4">
            <a:extLst>
              <a:ext uri="{FF2B5EF4-FFF2-40B4-BE49-F238E27FC236}">
                <a16:creationId xmlns:a16="http://schemas.microsoft.com/office/drawing/2014/main" id="{6F9C7AAE-89BE-46A4-A696-6BFE7AB9222F}"/>
              </a:ext>
            </a:extLst>
          </p:cNvPr>
          <p:cNvSpPr>
            <a:spLocks noGrp="1"/>
          </p:cNvSpPr>
          <p:nvPr>
            <p:ph type="sldNum" sz="quarter" idx="12"/>
          </p:nvPr>
        </p:nvSpPr>
        <p:spPr/>
        <p:txBody>
          <a:bodyPr/>
          <a:lstStyle/>
          <a:p>
            <a:pPr>
              <a:defRPr/>
            </a:pPr>
            <a:fld id="{AD517B43-DE3D-4327-B1A5-828AAB1B4736}" type="slidenum">
              <a:rPr lang="en-US" smtClean="0"/>
              <a:pPr>
                <a:defRPr/>
              </a:pPr>
              <a:t>15</a:t>
            </a:fld>
            <a:endParaRPr lang="en-US"/>
          </a:p>
        </p:txBody>
      </p:sp>
    </p:spTree>
    <p:extLst>
      <p:ext uri="{BB962C8B-B14F-4D97-AF65-F5344CB8AC3E}">
        <p14:creationId xmlns:p14="http://schemas.microsoft.com/office/powerpoint/2010/main" val="4067895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696913" y="884238"/>
            <a:ext cx="9072562" cy="990600"/>
          </a:xfrm>
        </p:spPr>
        <p:txBody>
          <a:bodyPr rtlCol="0">
            <a:normAutofit fontScale="90000"/>
          </a:bodyPr>
          <a:lstStyle/>
          <a:p>
            <a:pPr defTabSz="1007734" eaLnBrk="1" fontAlgn="auto" hangingPunct="1">
              <a:spcAft>
                <a:spcPts val="0"/>
              </a:spcAft>
              <a:defRPr/>
            </a:pPr>
            <a:br>
              <a:rPr lang="en-US" sz="3600" dirty="0"/>
            </a:br>
            <a:endParaRPr lang="en-US" sz="3600" dirty="0">
              <a:latin typeface="Times New Roman" pitchFamily="16" charset="0"/>
              <a:cs typeface="Times New Roman" pitchFamily="16" charset="0"/>
            </a:endParaRPr>
          </a:p>
        </p:txBody>
      </p:sp>
      <p:sp>
        <p:nvSpPr>
          <p:cNvPr id="21507" name="Content Placeholder 8"/>
          <p:cNvSpPr>
            <a:spLocks noGrp="1"/>
          </p:cNvSpPr>
          <p:nvPr>
            <p:ph idx="1"/>
          </p:nvPr>
        </p:nvSpPr>
        <p:spPr/>
        <p:txBody>
          <a:bodyPr/>
          <a:lstStyle/>
          <a:p>
            <a:pPr marL="341313" lvl="2" indent="-341313" algn="ctr" eaLnBrk="1" hangingPunct="1">
              <a:spcAft>
                <a:spcPts val="1413"/>
              </a:spcAft>
              <a:buFont typeface="Wingdings 2" pitchFamily="18" charset="2"/>
              <a:buNone/>
            </a:pPr>
            <a:endParaRPr lang="en-US" sz="4800" b="1">
              <a:solidFill>
                <a:srgbClr val="000000"/>
              </a:solidFill>
              <a:latin typeface="Times New Roman" pitchFamily="18" charset="0"/>
              <a:cs typeface="Times New Roman" pitchFamily="18" charset="0"/>
            </a:endParaRPr>
          </a:p>
          <a:p>
            <a:pPr marL="341313" lvl="2" indent="-341313" algn="ctr" eaLnBrk="1" hangingPunct="1">
              <a:spcAft>
                <a:spcPts val="1413"/>
              </a:spcAft>
              <a:buFont typeface="Wingdings 2" pitchFamily="18" charset="2"/>
              <a:buNone/>
            </a:pPr>
            <a:r>
              <a:rPr lang="en-US" sz="4900" b="1" i="1">
                <a:solidFill>
                  <a:srgbClr val="000000"/>
                </a:solidFill>
                <a:latin typeface="Times New Roman" pitchFamily="18" charset="0"/>
                <a:cs typeface="Times New Roman" pitchFamily="18" charset="0"/>
              </a:rPr>
              <a:t>Thank You..!!</a:t>
            </a:r>
          </a:p>
          <a:p>
            <a:pPr marL="341313" lvl="2" indent="-341313" algn="just" eaLnBrk="1" hangingPunct="1">
              <a:spcAft>
                <a:spcPts val="1413"/>
              </a:spcAft>
              <a:buFont typeface="Wingdings 2" pitchFamily="18" charset="2"/>
              <a:buNone/>
            </a:pPr>
            <a:endParaRPr lang="en-US" sz="1800"/>
          </a:p>
        </p:txBody>
      </p:sp>
      <p:sp>
        <p:nvSpPr>
          <p:cNvPr id="5" name="Slide Number Placeholder 4"/>
          <p:cNvSpPr>
            <a:spLocks noGrp="1"/>
          </p:cNvSpPr>
          <p:nvPr>
            <p:ph type="sldNum" sz="quarter" idx="12"/>
          </p:nvPr>
        </p:nvSpPr>
        <p:spPr/>
        <p:txBody>
          <a:bodyPr>
            <a:normAutofit/>
          </a:bodyPr>
          <a:lstStyle/>
          <a:p>
            <a:pPr>
              <a:defRPr/>
            </a:pPr>
            <a:fld id="{66BC428C-D859-4DF6-8F6C-E81A1B647FC6}" type="slidenum">
              <a:rPr lang="en-US"/>
              <a:pPr>
                <a:defRPr/>
              </a:pPr>
              <a:t>16</a:t>
            </a:fld>
            <a:endParaRPr lang="en-US"/>
          </a:p>
        </p:txBody>
      </p:sp>
      <p:sp>
        <p:nvSpPr>
          <p:cNvPr id="21510" name="Slide Number Placeholder 5"/>
          <p:cNvSpPr txBox="1">
            <a:spLocks/>
          </p:cNvSpPr>
          <p:nvPr/>
        </p:nvSpPr>
        <p:spPr bwMode="auto">
          <a:xfrm>
            <a:off x="9155113" y="6980238"/>
            <a:ext cx="490537" cy="322262"/>
          </a:xfrm>
          <a:prstGeom prst="rect">
            <a:avLst/>
          </a:prstGeom>
          <a:noFill/>
          <a:ln w="9525">
            <a:noFill/>
            <a:miter lim="800000"/>
            <a:headEnd/>
            <a:tailEnd/>
          </a:ln>
        </p:spPr>
        <p:txBody>
          <a:bodyPr lIns="100794" tIns="50397" rIns="100794" bIns="50397" anchor="ctr"/>
          <a:lstStyle/>
          <a:p>
            <a:pPr algn="ctr" hangingPunct="1"/>
            <a:r>
              <a:rPr lang="en-US" sz="1500" b="1" dirty="0">
                <a:solidFill>
                  <a:srgbClr val="FFFFFF"/>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6"/>
          <p:cNvSpPr>
            <a:spLocks noGrp="1"/>
          </p:cNvSpPr>
          <p:nvPr>
            <p:ph type="title"/>
          </p:nvPr>
        </p:nvSpPr>
        <p:spPr/>
        <p:txBody>
          <a:bodyPr/>
          <a:lstStyle/>
          <a:p>
            <a:pPr eaLnBrk="1" hangingPunct="1"/>
            <a:r>
              <a:rPr lang="en-US" b="1" i="1">
                <a:latin typeface="Times New Roman" pitchFamily="18" charset="0"/>
                <a:cs typeface="Times New Roman" pitchFamily="18" charset="0"/>
              </a:rPr>
              <a:t>Contents</a:t>
            </a:r>
            <a:endParaRPr lang="en-US"/>
          </a:p>
        </p:txBody>
      </p:sp>
      <p:sp>
        <p:nvSpPr>
          <p:cNvPr id="4" name="Slide Number Placeholder 3"/>
          <p:cNvSpPr>
            <a:spLocks noGrp="1"/>
          </p:cNvSpPr>
          <p:nvPr>
            <p:ph type="sldNum" sz="quarter" idx="12"/>
          </p:nvPr>
        </p:nvSpPr>
        <p:spPr/>
        <p:txBody>
          <a:bodyPr>
            <a:normAutofit/>
          </a:bodyPr>
          <a:lstStyle/>
          <a:p>
            <a:pPr>
              <a:defRPr/>
            </a:pPr>
            <a:fld id="{B2F0CB0B-F6DE-4CB0-905C-1E74AAE8F620}" type="slidenum">
              <a:rPr lang="en-US"/>
              <a:pPr>
                <a:defRPr/>
              </a:pPr>
              <a:t>2</a:t>
            </a:fld>
            <a:endParaRPr lang="en-US"/>
          </a:p>
        </p:txBody>
      </p:sp>
      <p:sp>
        <p:nvSpPr>
          <p:cNvPr id="5" name="Rectangle 2"/>
          <p:cNvSpPr txBox="1">
            <a:spLocks noChangeArrowheads="1"/>
          </p:cNvSpPr>
          <p:nvPr/>
        </p:nvSpPr>
        <p:spPr>
          <a:xfrm>
            <a:off x="925513" y="1951038"/>
            <a:ext cx="5181600" cy="5841240"/>
          </a:xfrm>
          <a:prstGeom prst="rect">
            <a:avLst/>
          </a:prstGeom>
        </p:spPr>
        <p:txBody>
          <a:bodyPr tIns="20158"/>
          <a:lstStyle/>
          <a:p>
            <a:pPr marL="352780" indent="-352780" defTabSz="914400" fontAlgn="auto" hangingPunct="1">
              <a:lnSpc>
                <a:spcPct val="100000"/>
              </a:lnSpc>
              <a:spcBef>
                <a:spcPts val="772"/>
              </a:spcBef>
              <a:spcAft>
                <a:spcPts val="0"/>
              </a:spcAft>
              <a:buClr>
                <a:schemeClr val="accent2"/>
              </a:buClr>
              <a:buSzPct val="60000"/>
              <a:buFont typeface="Wingdings"/>
              <a:buChar char=""/>
              <a:defRPr/>
            </a:pPr>
            <a:r>
              <a:rPr lang="en-IN" sz="2400" b="1" dirty="0">
                <a:solidFill>
                  <a:schemeClr val="tx1"/>
                </a:solidFill>
                <a:latin typeface="Times New Roman" pitchFamily="18" charset="0"/>
                <a:ea typeface="+mn-ea"/>
                <a:cs typeface="Times New Roman" pitchFamily="18" charset="0"/>
              </a:rPr>
              <a:t>Introduction</a:t>
            </a:r>
          </a:p>
          <a:p>
            <a:pPr marL="352780" indent="-352780" defTabSz="914400" fontAlgn="auto" hangingPunct="1">
              <a:lnSpc>
                <a:spcPct val="100000"/>
              </a:lnSpc>
              <a:spcBef>
                <a:spcPts val="772"/>
              </a:spcBef>
              <a:spcAft>
                <a:spcPts val="0"/>
              </a:spcAft>
              <a:buClr>
                <a:schemeClr val="accent2"/>
              </a:buClr>
              <a:buSzPct val="60000"/>
              <a:buFont typeface="Wingdings"/>
              <a:buChar char=""/>
              <a:defRPr/>
            </a:pPr>
            <a:r>
              <a:rPr lang="en-IN" sz="2400" b="1" dirty="0">
                <a:solidFill>
                  <a:schemeClr val="tx1"/>
                </a:solidFill>
                <a:latin typeface="Times New Roman" pitchFamily="18" charset="0"/>
                <a:ea typeface="+mn-ea"/>
                <a:cs typeface="Times New Roman" pitchFamily="18" charset="0"/>
              </a:rPr>
              <a:t>Literature Survey </a:t>
            </a:r>
          </a:p>
          <a:p>
            <a:pPr marL="352780" indent="-352780" defTabSz="914400" fontAlgn="auto" hangingPunct="1">
              <a:lnSpc>
                <a:spcPct val="100000"/>
              </a:lnSpc>
              <a:spcBef>
                <a:spcPts val="772"/>
              </a:spcBef>
              <a:spcAft>
                <a:spcPts val="0"/>
              </a:spcAft>
              <a:buClr>
                <a:schemeClr val="accent2"/>
              </a:buClr>
              <a:buSzPct val="60000"/>
              <a:buFont typeface="Wingdings"/>
              <a:buChar char=""/>
              <a:defRPr/>
            </a:pPr>
            <a:r>
              <a:rPr lang="en-US" sz="2400" b="1" dirty="0">
                <a:solidFill>
                  <a:schemeClr val="tx1"/>
                </a:solidFill>
                <a:latin typeface="Times New Roman" pitchFamily="18" charset="0"/>
                <a:cs typeface="Times New Roman" pitchFamily="18" charset="0"/>
              </a:rPr>
              <a:t>Motivation</a:t>
            </a:r>
          </a:p>
          <a:p>
            <a:pPr marL="352780" indent="-352780" defTabSz="914400" fontAlgn="auto" hangingPunct="1">
              <a:lnSpc>
                <a:spcPct val="100000"/>
              </a:lnSpc>
              <a:spcBef>
                <a:spcPts val="772"/>
              </a:spcBef>
              <a:spcAft>
                <a:spcPts val="0"/>
              </a:spcAft>
              <a:buClr>
                <a:schemeClr val="accent2"/>
              </a:buClr>
              <a:buSzPct val="60000"/>
              <a:buFont typeface="Wingdings"/>
              <a:buChar char=""/>
              <a:defRPr/>
            </a:pPr>
            <a:r>
              <a:rPr lang="en-US" sz="2400" b="1" dirty="0">
                <a:latin typeface="Times New Roman" pitchFamily="18" charset="0"/>
                <a:cs typeface="Times New Roman" pitchFamily="18" charset="0"/>
              </a:rPr>
              <a:t>Goal and Objectives</a:t>
            </a:r>
          </a:p>
          <a:p>
            <a:pPr marL="352780" indent="-352780" defTabSz="914400" fontAlgn="auto" hangingPunct="1">
              <a:lnSpc>
                <a:spcPct val="100000"/>
              </a:lnSpc>
              <a:spcBef>
                <a:spcPts val="772"/>
              </a:spcBef>
              <a:spcAft>
                <a:spcPts val="0"/>
              </a:spcAft>
              <a:buClr>
                <a:schemeClr val="accent2"/>
              </a:buClr>
              <a:buSzPct val="60000"/>
              <a:buFont typeface="Wingdings"/>
              <a:buChar char=""/>
              <a:defRPr/>
            </a:pPr>
            <a:r>
              <a:rPr lang="en-US" sz="2400" b="1" dirty="0">
                <a:solidFill>
                  <a:schemeClr val="tx1"/>
                </a:solidFill>
                <a:latin typeface="Times New Roman" pitchFamily="18" charset="0"/>
                <a:cs typeface="Times New Roman" pitchFamily="18" charset="0"/>
              </a:rPr>
              <a:t>Problem Statement</a:t>
            </a:r>
          </a:p>
          <a:p>
            <a:pPr marL="352780" indent="-352780" defTabSz="914400" fontAlgn="auto" hangingPunct="1">
              <a:lnSpc>
                <a:spcPct val="100000"/>
              </a:lnSpc>
              <a:spcBef>
                <a:spcPts val="772"/>
              </a:spcBef>
              <a:spcAft>
                <a:spcPts val="0"/>
              </a:spcAft>
              <a:buClr>
                <a:schemeClr val="accent2"/>
              </a:buClr>
              <a:buSzPct val="60000"/>
              <a:buFont typeface="Wingdings"/>
              <a:buChar char=""/>
              <a:defRPr/>
            </a:pPr>
            <a:r>
              <a:rPr lang="en-US" sz="2400" b="1" dirty="0">
                <a:latin typeface="Times New Roman" pitchFamily="18" charset="0"/>
                <a:ea typeface="+mn-ea"/>
                <a:cs typeface="Times New Roman" pitchFamily="18" charset="0"/>
              </a:rPr>
              <a:t>Existing System</a:t>
            </a:r>
          </a:p>
          <a:p>
            <a:pPr marL="352780" indent="-352780" defTabSz="914400" fontAlgn="auto" hangingPunct="1">
              <a:lnSpc>
                <a:spcPct val="100000"/>
              </a:lnSpc>
              <a:spcBef>
                <a:spcPts val="772"/>
              </a:spcBef>
              <a:spcAft>
                <a:spcPts val="0"/>
              </a:spcAft>
              <a:buClr>
                <a:schemeClr val="accent2"/>
              </a:buClr>
              <a:buSzPct val="60000"/>
              <a:buFont typeface="Wingdings"/>
              <a:buChar char=""/>
              <a:defRPr/>
            </a:pPr>
            <a:r>
              <a:rPr lang="en-IN" sz="2400" b="1" dirty="0">
                <a:solidFill>
                  <a:schemeClr val="tx1"/>
                </a:solidFill>
                <a:latin typeface="Times New Roman" pitchFamily="18" charset="0"/>
                <a:ea typeface="+mn-ea"/>
                <a:cs typeface="Times New Roman" pitchFamily="18" charset="0"/>
              </a:rPr>
              <a:t>Proposed System</a:t>
            </a:r>
          </a:p>
          <a:p>
            <a:pPr marL="352780" indent="-352780" defTabSz="914400" fontAlgn="auto" hangingPunct="1">
              <a:lnSpc>
                <a:spcPct val="100000"/>
              </a:lnSpc>
              <a:spcBef>
                <a:spcPts val="772"/>
              </a:spcBef>
              <a:spcAft>
                <a:spcPts val="0"/>
              </a:spcAft>
              <a:buClr>
                <a:schemeClr val="accent2"/>
              </a:buClr>
              <a:buSzPct val="60000"/>
              <a:buFont typeface="Wingdings"/>
              <a:buChar char=""/>
              <a:defRPr/>
            </a:pPr>
            <a:r>
              <a:rPr lang="en-US" sz="2400" b="1" dirty="0">
                <a:solidFill>
                  <a:schemeClr val="tx1"/>
                </a:solidFill>
                <a:latin typeface="Times New Roman" pitchFamily="18" charset="0"/>
                <a:ea typeface="+mn-ea"/>
                <a:cs typeface="Times New Roman" pitchFamily="18" charset="0"/>
              </a:rPr>
              <a:t>Methods/Algorithms</a:t>
            </a:r>
          </a:p>
          <a:p>
            <a:pPr marL="352780" indent="-352780" defTabSz="914400" fontAlgn="auto" hangingPunct="1">
              <a:lnSpc>
                <a:spcPct val="100000"/>
              </a:lnSpc>
              <a:spcBef>
                <a:spcPts val="772"/>
              </a:spcBef>
              <a:spcAft>
                <a:spcPts val="0"/>
              </a:spcAft>
              <a:buClr>
                <a:schemeClr val="accent2"/>
              </a:buClr>
              <a:buSzPct val="60000"/>
              <a:buFont typeface="Wingdings"/>
              <a:buChar char=""/>
              <a:defRPr/>
            </a:pPr>
            <a:r>
              <a:rPr lang="en-US" sz="2400" b="1" dirty="0">
                <a:latin typeface="Times New Roman" pitchFamily="18" charset="0"/>
                <a:cs typeface="Times New Roman" pitchFamily="18" charset="0"/>
              </a:rPr>
              <a:t>Hardware and Software</a:t>
            </a:r>
            <a:endParaRPr lang="en-US" sz="2400" b="1" dirty="0">
              <a:solidFill>
                <a:schemeClr val="tx1"/>
              </a:solidFill>
              <a:latin typeface="Times New Roman" pitchFamily="18" charset="0"/>
              <a:ea typeface="+mn-ea"/>
              <a:cs typeface="Times New Roman" pitchFamily="18" charset="0"/>
            </a:endParaRPr>
          </a:p>
          <a:p>
            <a:pPr marL="352780" indent="-352780" defTabSz="914400" fontAlgn="auto" hangingPunct="1">
              <a:lnSpc>
                <a:spcPct val="100000"/>
              </a:lnSpc>
              <a:spcBef>
                <a:spcPts val="772"/>
              </a:spcBef>
              <a:spcAft>
                <a:spcPts val="0"/>
              </a:spcAft>
              <a:buClr>
                <a:schemeClr val="accent2"/>
              </a:buClr>
              <a:buSzPct val="60000"/>
              <a:buFont typeface="Wingdings"/>
              <a:buChar char=""/>
              <a:defRPr/>
            </a:pPr>
            <a:r>
              <a:rPr lang="en-IN" sz="2400" b="1" dirty="0">
                <a:solidFill>
                  <a:schemeClr val="tx1"/>
                </a:solidFill>
                <a:latin typeface="Times New Roman" pitchFamily="18" charset="0"/>
                <a:ea typeface="+mn-ea"/>
                <a:cs typeface="Times New Roman" pitchFamily="18" charset="0"/>
              </a:rPr>
              <a:t>Architecture</a:t>
            </a:r>
          </a:p>
          <a:p>
            <a:pPr marL="352780" indent="-352780" defTabSz="914400">
              <a:spcBef>
                <a:spcPts val="772"/>
              </a:spcBef>
              <a:buClr>
                <a:schemeClr val="accent2"/>
              </a:buClr>
              <a:buSzPct val="60000"/>
              <a:buFont typeface="Wingdings"/>
              <a:buChar char=""/>
              <a:defRPr/>
            </a:pPr>
            <a:r>
              <a:rPr lang="en-IN" sz="2400" b="1" dirty="0"/>
              <a:t>Screenshots of Chatbot</a:t>
            </a:r>
          </a:p>
          <a:p>
            <a:pPr marL="352780" indent="-352780" defTabSz="914400">
              <a:spcBef>
                <a:spcPts val="772"/>
              </a:spcBef>
              <a:buClr>
                <a:schemeClr val="accent2"/>
              </a:buClr>
              <a:buSzPct val="60000"/>
              <a:buFont typeface="Wingdings"/>
              <a:buChar char=""/>
              <a:defRPr/>
            </a:pPr>
            <a:r>
              <a:rPr lang="en-IN" sz="2400" b="1" dirty="0"/>
              <a:t>Conclusion</a:t>
            </a:r>
            <a:endParaRPr lang="en-IN" sz="2400" b="1" dirty="0">
              <a:solidFill>
                <a:schemeClr val="tx1"/>
              </a:solidFill>
              <a:latin typeface="Times New Roman" pitchFamily="18" charset="0"/>
              <a:ea typeface="+mn-ea"/>
              <a:cs typeface="Times New Roman" pitchFamily="18" charset="0"/>
            </a:endParaRPr>
          </a:p>
          <a:p>
            <a:pPr marL="352780" indent="-352780" defTabSz="914400" fontAlgn="auto" hangingPunct="1">
              <a:lnSpc>
                <a:spcPct val="100000"/>
              </a:lnSpc>
              <a:spcBef>
                <a:spcPts val="772"/>
              </a:spcBef>
              <a:spcAft>
                <a:spcPts val="0"/>
              </a:spcAft>
              <a:buClr>
                <a:schemeClr val="accent2"/>
              </a:buClr>
              <a:buSzPct val="60000"/>
              <a:buFont typeface="Wingdings"/>
              <a:buChar char=""/>
              <a:defRPr/>
            </a:pPr>
            <a:endParaRPr lang="en-IN" sz="2400" b="1" dirty="0">
              <a:solidFill>
                <a:schemeClr val="tx1"/>
              </a:solidFill>
              <a:latin typeface="Times New Roman" pitchFamily="18" charset="0"/>
              <a:ea typeface="+mn-ea"/>
              <a:cs typeface="Times New Roman" pitchFamily="18" charset="0"/>
            </a:endParaRPr>
          </a:p>
          <a:p>
            <a:pPr marL="352780" indent="-352780" defTabSz="914400" fontAlgn="auto" hangingPunct="1">
              <a:lnSpc>
                <a:spcPct val="100000"/>
              </a:lnSpc>
              <a:spcBef>
                <a:spcPts val="772"/>
              </a:spcBef>
              <a:spcAft>
                <a:spcPts val="0"/>
              </a:spcAft>
              <a:buClr>
                <a:schemeClr val="accent2"/>
              </a:buClr>
              <a:buSzPct val="60000"/>
              <a:buFont typeface="Wingdings"/>
              <a:buChar char=""/>
              <a:defRPr/>
            </a:pPr>
            <a:endParaRPr lang="en-IN" sz="2400" b="1" dirty="0">
              <a:solidFill>
                <a:schemeClr val="tx1"/>
              </a:solidFill>
              <a:latin typeface="Times New Roman" pitchFamily="18" charset="0"/>
              <a:ea typeface="+mn-ea"/>
              <a:cs typeface="Times New Roman" pitchFamily="18" charset="0"/>
            </a:endParaRPr>
          </a:p>
          <a:p>
            <a:pPr marL="352780" indent="-352780" defTabSz="914400" fontAlgn="auto" hangingPunct="1">
              <a:lnSpc>
                <a:spcPct val="100000"/>
              </a:lnSpc>
              <a:spcBef>
                <a:spcPts val="772"/>
              </a:spcBef>
              <a:spcAft>
                <a:spcPts val="0"/>
              </a:spcAft>
              <a:buClr>
                <a:schemeClr val="accent2"/>
              </a:buClr>
              <a:buSzPct val="60000"/>
              <a:buFont typeface="Wingdings"/>
              <a:buChar char=""/>
              <a:defRPr/>
            </a:pPr>
            <a:endParaRPr lang="en-US" sz="2400" b="1" dirty="0">
              <a:solidFill>
                <a:schemeClr val="tx1"/>
              </a:solidFill>
              <a:latin typeface="Times New Roman" pitchFamily="18" charset="0"/>
              <a:ea typeface="+mn-ea"/>
              <a:cs typeface="Times New Roman" pitchFamily="18" charset="0"/>
            </a:endParaRPr>
          </a:p>
          <a:p>
            <a:pPr marL="352780" indent="-352780" defTabSz="914400" fontAlgn="auto" hangingPunct="1">
              <a:lnSpc>
                <a:spcPct val="100000"/>
              </a:lnSpc>
              <a:spcBef>
                <a:spcPts val="772"/>
              </a:spcBef>
              <a:spcAft>
                <a:spcPts val="0"/>
              </a:spcAft>
              <a:buClr>
                <a:schemeClr val="accent2"/>
              </a:buClr>
              <a:buSzPct val="60000"/>
              <a:buFont typeface="Wingdings"/>
              <a:buChar char=""/>
              <a:defRPr/>
            </a:pPr>
            <a:endParaRPr lang="en-IN" sz="2400" b="1" dirty="0">
              <a:solidFill>
                <a:schemeClr val="tx1"/>
              </a:solidFill>
              <a:latin typeface="Times New Roman" pitchFamily="18" charset="0"/>
              <a:ea typeface="+mn-ea"/>
              <a:cs typeface="Times New Roman" pitchFamily="18" charset="0"/>
            </a:endParaRPr>
          </a:p>
          <a:p>
            <a:pPr marL="352780" indent="-352780" defTabSz="914400" fontAlgn="auto" hangingPunct="1">
              <a:lnSpc>
                <a:spcPct val="100000"/>
              </a:lnSpc>
              <a:spcBef>
                <a:spcPts val="772"/>
              </a:spcBef>
              <a:spcAft>
                <a:spcPts val="0"/>
              </a:spcAft>
              <a:buClr>
                <a:schemeClr val="accent2"/>
              </a:buClr>
              <a:buSzPct val="60000"/>
              <a:buFont typeface="Wingdings"/>
              <a:buChar char=""/>
              <a:defRPr/>
            </a:pPr>
            <a:endParaRPr lang="en-IN" sz="2400" b="1" dirty="0">
              <a:solidFill>
                <a:schemeClr val="tx1"/>
              </a:solidFill>
              <a:latin typeface="Times New Roman" pitchFamily="18" charset="0"/>
              <a:ea typeface="+mn-ea"/>
              <a:cs typeface="Times New Roman" pitchFamily="18" charset="0"/>
            </a:endParaRPr>
          </a:p>
          <a:p>
            <a:pPr marL="1482725" lvl="1" indent="-1023938" defTabSz="914400" fontAlgn="auto" hangingPunct="1">
              <a:lnSpc>
                <a:spcPct val="100000"/>
              </a:lnSpc>
              <a:spcBef>
                <a:spcPts val="606"/>
              </a:spcBef>
              <a:spcAft>
                <a:spcPts val="0"/>
              </a:spcAft>
              <a:buClrTx/>
              <a:buSzPct val="70000"/>
              <a:buFont typeface="Wingdings 2" pitchFamily="18" charset="2"/>
              <a:buNone/>
              <a:defRPr/>
            </a:pPr>
            <a:endParaRPr lang="en-US" sz="2900" dirty="0">
              <a:solidFill>
                <a:schemeClr val="tx1"/>
              </a:solidFill>
              <a:latin typeface="Times New Roman" pitchFamily="18" charset="0"/>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6"/>
          <p:cNvSpPr>
            <a:spLocks noGrp="1"/>
          </p:cNvSpPr>
          <p:nvPr>
            <p:ph type="title"/>
          </p:nvPr>
        </p:nvSpPr>
        <p:spPr>
          <a:xfrm>
            <a:off x="1043345" y="403182"/>
            <a:ext cx="8014097" cy="869027"/>
          </a:xfrm>
        </p:spPr>
        <p:txBody>
          <a:bodyPr/>
          <a:lstStyle/>
          <a:p>
            <a:pPr eaLnBrk="1" hangingPunct="1"/>
            <a:r>
              <a:rPr lang="en-US" b="1" i="1" dirty="0">
                <a:latin typeface="Times New Roman" pitchFamily="18" charset="0"/>
                <a:cs typeface="Times New Roman" pitchFamily="18" charset="0"/>
              </a:rPr>
              <a:t>Introduction</a:t>
            </a:r>
          </a:p>
        </p:txBody>
      </p:sp>
      <p:sp>
        <p:nvSpPr>
          <p:cNvPr id="3" name="Content Placeholder 2">
            <a:extLst>
              <a:ext uri="{FF2B5EF4-FFF2-40B4-BE49-F238E27FC236}">
                <a16:creationId xmlns:a16="http://schemas.microsoft.com/office/drawing/2014/main" id="{6F22AAB7-2B42-499C-8153-AF6A700C1E30}"/>
              </a:ext>
            </a:extLst>
          </p:cNvPr>
          <p:cNvSpPr>
            <a:spLocks noGrp="1"/>
          </p:cNvSpPr>
          <p:nvPr>
            <p:ph idx="1"/>
          </p:nvPr>
        </p:nvSpPr>
        <p:spPr>
          <a:xfrm>
            <a:off x="503238" y="1562100"/>
            <a:ext cx="8680519" cy="5191125"/>
          </a:xfrm>
        </p:spPr>
        <p:txBody>
          <a:bodyPr>
            <a:normAutofit/>
          </a:bodyPr>
          <a:lstStyle/>
          <a:p>
            <a:pPr algn="just">
              <a:buFont typeface="Wingdings" panose="05000000000000000000" pitchFamily="2" charset="2"/>
              <a:buChar char="Ø"/>
            </a:pPr>
            <a:r>
              <a:rPr lang="en-US" sz="2000" dirty="0"/>
              <a:t>Chatbot is a Computer program that mimics the Human conversations in its natural form.</a:t>
            </a:r>
          </a:p>
          <a:p>
            <a:pPr algn="just">
              <a:buFont typeface="Wingdings" panose="05000000000000000000" pitchFamily="2" charset="2"/>
              <a:buChar char="Ø"/>
            </a:pPr>
            <a:r>
              <a:rPr lang="en-US" sz="2000" dirty="0"/>
              <a:t>Chatbot for College management will be build using Artificial Intelligence Algorithm that will analyze user queries.</a:t>
            </a:r>
          </a:p>
          <a:p>
            <a:pPr algn="just">
              <a:buFont typeface="Wingdings" panose="05000000000000000000" pitchFamily="2" charset="2"/>
              <a:buChar char="Ø"/>
            </a:pPr>
            <a:r>
              <a:rPr lang="en-US" sz="2000" dirty="0"/>
              <a:t>The system will reply to the user with the help of effective graphical user interface (GUI).</a:t>
            </a:r>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IN" sz="2000" dirty="0"/>
          </a:p>
        </p:txBody>
      </p:sp>
      <p:sp>
        <p:nvSpPr>
          <p:cNvPr id="4" name="Slide Number Placeholder 3"/>
          <p:cNvSpPr>
            <a:spLocks noGrp="1"/>
          </p:cNvSpPr>
          <p:nvPr>
            <p:ph type="sldNum" sz="quarter" idx="12"/>
          </p:nvPr>
        </p:nvSpPr>
        <p:spPr/>
        <p:txBody>
          <a:bodyPr>
            <a:normAutofit/>
          </a:bodyPr>
          <a:lstStyle/>
          <a:p>
            <a:pPr>
              <a:defRPr/>
            </a:pPr>
            <a:fld id="{C637CF5E-3E80-4B61-B61C-BDC1705FFEAF}"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6"/>
          <p:cNvSpPr>
            <a:spLocks noGrp="1"/>
          </p:cNvSpPr>
          <p:nvPr>
            <p:ph type="title"/>
          </p:nvPr>
        </p:nvSpPr>
        <p:spPr>
          <a:xfrm>
            <a:off x="468313" y="350839"/>
            <a:ext cx="9072562" cy="812040"/>
          </a:xfrm>
        </p:spPr>
        <p:txBody>
          <a:bodyPr/>
          <a:lstStyle/>
          <a:p>
            <a:pPr eaLnBrk="1" hangingPunct="1"/>
            <a:r>
              <a:rPr lang="en-US" b="1" i="1" dirty="0">
                <a:latin typeface="Times New Roman" pitchFamily="18" charset="0"/>
                <a:cs typeface="Times New Roman" pitchFamily="18" charset="0"/>
              </a:rPr>
              <a:t>Literature Survey</a:t>
            </a:r>
          </a:p>
        </p:txBody>
      </p:sp>
      <p:sp>
        <p:nvSpPr>
          <p:cNvPr id="4" name="Slide Number Placeholder 3"/>
          <p:cNvSpPr>
            <a:spLocks noGrp="1"/>
          </p:cNvSpPr>
          <p:nvPr>
            <p:ph type="sldNum" sz="quarter" idx="12"/>
          </p:nvPr>
        </p:nvSpPr>
        <p:spPr/>
        <p:txBody>
          <a:bodyPr>
            <a:normAutofit/>
          </a:bodyPr>
          <a:lstStyle/>
          <a:p>
            <a:pPr>
              <a:defRPr/>
            </a:pPr>
            <a:fld id="{3A8B1DA4-0939-4648-843C-FB4A7A55B45E}" type="slidenum">
              <a:rPr lang="en-US" smtClean="0"/>
              <a:pPr>
                <a:defRPr/>
              </a:pPr>
              <a:t>4</a:t>
            </a:fld>
            <a:endParaRPr lang="en-US"/>
          </a:p>
        </p:txBody>
      </p:sp>
      <p:sp>
        <p:nvSpPr>
          <p:cNvPr id="5125" name="Slide Number Placeholder 5"/>
          <p:cNvSpPr txBox="1">
            <a:spLocks/>
          </p:cNvSpPr>
          <p:nvPr/>
        </p:nvSpPr>
        <p:spPr bwMode="auto">
          <a:xfrm>
            <a:off x="9155113" y="6980238"/>
            <a:ext cx="490537" cy="322262"/>
          </a:xfrm>
          <a:prstGeom prst="rect">
            <a:avLst/>
          </a:prstGeom>
          <a:noFill/>
          <a:ln w="9525">
            <a:noFill/>
            <a:miter lim="800000"/>
            <a:headEnd/>
            <a:tailEnd/>
          </a:ln>
        </p:spPr>
        <p:txBody>
          <a:bodyPr lIns="100794" tIns="50397" rIns="100794" bIns="50397" anchor="ctr"/>
          <a:lstStyle/>
          <a:p>
            <a:pPr algn="ctr" hangingPunct="1"/>
            <a:r>
              <a:rPr lang="en-US" sz="1500" b="1">
                <a:solidFill>
                  <a:srgbClr val="FFFFFF"/>
                </a:solidFill>
              </a:rPr>
              <a:t> </a:t>
            </a:r>
            <a:fld id="{742793F9-833B-4DC8-B19B-0BF5CE77FB62}" type="slidenum">
              <a:rPr lang="en-US" sz="1500" b="1">
                <a:solidFill>
                  <a:srgbClr val="FFFFFF"/>
                </a:solidFill>
              </a:rPr>
              <a:pPr algn="ctr" hangingPunct="1"/>
              <a:t>4</a:t>
            </a:fld>
            <a:endParaRPr lang="en-US" sz="1500" b="1">
              <a:solidFill>
                <a:srgbClr val="FFFFFF"/>
              </a:solidFill>
            </a:endParaRPr>
          </a:p>
        </p:txBody>
      </p:sp>
      <p:sp>
        <p:nvSpPr>
          <p:cNvPr id="13" name="Content Placeholder 8"/>
          <p:cNvSpPr txBox="1">
            <a:spLocks/>
          </p:cNvSpPr>
          <p:nvPr/>
        </p:nvSpPr>
        <p:spPr>
          <a:xfrm>
            <a:off x="468313" y="1874838"/>
            <a:ext cx="9064625" cy="5181600"/>
          </a:xfrm>
          <a:prstGeom prst="rect">
            <a:avLst/>
          </a:prstGeom>
        </p:spPr>
        <p:txBody>
          <a:bodyPr/>
          <a:lstStyle/>
          <a:p>
            <a:pPr marL="352425" indent="-352425" algn="just" defTabSz="914400" hangingPunct="1">
              <a:lnSpc>
                <a:spcPct val="100000"/>
              </a:lnSpc>
              <a:spcBef>
                <a:spcPts val="775"/>
              </a:spcBef>
              <a:buClr>
                <a:schemeClr val="accent2"/>
              </a:buClr>
              <a:buSzPct val="60000"/>
              <a:defRPr/>
            </a:pPr>
            <a:r>
              <a:rPr lang="en-US" sz="3200">
                <a:solidFill>
                  <a:schemeClr val="tx1"/>
                </a:solidFill>
                <a:latin typeface="Times New Roman" pitchFamily="18" charset="0"/>
                <a:ea typeface="+mn-ea"/>
                <a:cs typeface="Times New Roman" pitchFamily="18" charset="0"/>
              </a:rPr>
              <a:t>    </a:t>
            </a:r>
          </a:p>
          <a:p>
            <a:pPr marL="352425" indent="-352425" algn="just" defTabSz="914400" hangingPunct="1">
              <a:lnSpc>
                <a:spcPct val="100000"/>
              </a:lnSpc>
              <a:spcBef>
                <a:spcPts val="775"/>
              </a:spcBef>
              <a:buClr>
                <a:schemeClr val="accent2"/>
              </a:buClr>
              <a:buSzPct val="60000"/>
              <a:defRPr/>
            </a:pPr>
            <a:r>
              <a:rPr lang="en-US" sz="3200">
                <a:solidFill>
                  <a:schemeClr val="tx1"/>
                </a:solidFill>
                <a:latin typeface="Times New Roman" pitchFamily="18" charset="0"/>
                <a:ea typeface="+mn-ea"/>
                <a:cs typeface="Times New Roman" pitchFamily="18" charset="0"/>
              </a:rPr>
              <a:t>  </a:t>
            </a:r>
          </a:p>
        </p:txBody>
      </p:sp>
      <p:graphicFrame>
        <p:nvGraphicFramePr>
          <p:cNvPr id="9" name="Content Placeholder 2"/>
          <p:cNvGraphicFramePr>
            <a:graphicFrameLocks/>
          </p:cNvGraphicFramePr>
          <p:nvPr>
            <p:extLst>
              <p:ext uri="{D42A27DB-BD31-4B8C-83A1-F6EECF244321}">
                <p14:modId xmlns:p14="http://schemas.microsoft.com/office/powerpoint/2010/main" val="726183656"/>
              </p:ext>
            </p:extLst>
          </p:nvPr>
        </p:nvGraphicFramePr>
        <p:xfrm>
          <a:off x="353765" y="2117034"/>
          <a:ext cx="8872662" cy="4898827"/>
        </p:xfrm>
        <a:graphic>
          <a:graphicData uri="http://schemas.openxmlformats.org/drawingml/2006/table">
            <a:tbl>
              <a:tblPr firstRow="1" bandRow="1">
                <a:tableStyleId>{073A0DAA-6AF3-43AB-8588-CEC1D06C72B9}</a:tableStyleId>
              </a:tblPr>
              <a:tblGrid>
                <a:gridCol w="784217">
                  <a:extLst>
                    <a:ext uri="{9D8B030D-6E8A-4147-A177-3AD203B41FA5}">
                      <a16:colId xmlns:a16="http://schemas.microsoft.com/office/drawing/2014/main" val="20000"/>
                    </a:ext>
                  </a:extLst>
                </a:gridCol>
                <a:gridCol w="1861058">
                  <a:extLst>
                    <a:ext uri="{9D8B030D-6E8A-4147-A177-3AD203B41FA5}">
                      <a16:colId xmlns:a16="http://schemas.microsoft.com/office/drawing/2014/main" val="20001"/>
                    </a:ext>
                  </a:extLst>
                </a:gridCol>
                <a:gridCol w="2004217">
                  <a:extLst>
                    <a:ext uri="{9D8B030D-6E8A-4147-A177-3AD203B41FA5}">
                      <a16:colId xmlns:a16="http://schemas.microsoft.com/office/drawing/2014/main" val="20002"/>
                    </a:ext>
                  </a:extLst>
                </a:gridCol>
                <a:gridCol w="2075796">
                  <a:extLst>
                    <a:ext uri="{9D8B030D-6E8A-4147-A177-3AD203B41FA5}">
                      <a16:colId xmlns:a16="http://schemas.microsoft.com/office/drawing/2014/main" val="20003"/>
                    </a:ext>
                  </a:extLst>
                </a:gridCol>
                <a:gridCol w="2147374">
                  <a:extLst>
                    <a:ext uri="{9D8B030D-6E8A-4147-A177-3AD203B41FA5}">
                      <a16:colId xmlns:a16="http://schemas.microsoft.com/office/drawing/2014/main" val="20004"/>
                    </a:ext>
                  </a:extLst>
                </a:gridCol>
              </a:tblGrid>
              <a:tr h="526312">
                <a:tc>
                  <a:txBody>
                    <a:bodyPr/>
                    <a:lstStyle/>
                    <a:p>
                      <a:pPr algn="just"/>
                      <a:r>
                        <a:rPr lang="en-US" sz="1800" dirty="0" err="1">
                          <a:latin typeface="Times New Roman" pitchFamily="18" charset="0"/>
                          <a:cs typeface="Times New Roman" pitchFamily="18" charset="0"/>
                        </a:rPr>
                        <a:t>Sr.No</a:t>
                      </a:r>
                      <a:endParaRPr lang="en-US" sz="1800" dirty="0">
                        <a:latin typeface="Times New Roman" pitchFamily="18" charset="0"/>
                        <a:cs typeface="Times New Roman" pitchFamily="18" charset="0"/>
                      </a:endParaRPr>
                    </a:p>
                  </a:txBody>
                  <a:tcPr marL="91436" marR="91436" marT="45730" marB="45730"/>
                </a:tc>
                <a:tc>
                  <a:txBody>
                    <a:bodyPr/>
                    <a:lstStyle/>
                    <a:p>
                      <a:pPr algn="just"/>
                      <a:r>
                        <a:rPr lang="en-US" sz="1800" dirty="0">
                          <a:latin typeface="Times New Roman" pitchFamily="18" charset="0"/>
                          <a:cs typeface="Times New Roman" pitchFamily="18" charset="0"/>
                        </a:rPr>
                        <a:t>Paper Title</a:t>
                      </a:r>
                    </a:p>
                  </a:txBody>
                  <a:tcPr marL="91436" marR="91436" marT="45730" marB="45730"/>
                </a:tc>
                <a:tc>
                  <a:txBody>
                    <a:bodyPr/>
                    <a:lstStyle/>
                    <a:p>
                      <a:pPr algn="just"/>
                      <a:r>
                        <a:rPr lang="en-US" sz="1800" dirty="0">
                          <a:latin typeface="Times New Roman" pitchFamily="18" charset="0"/>
                          <a:cs typeface="Times New Roman" pitchFamily="18" charset="0"/>
                        </a:rPr>
                        <a:t>Proposed Work</a:t>
                      </a:r>
                    </a:p>
                  </a:txBody>
                  <a:tcPr marL="91436" marR="91436" marT="45730" marB="45730"/>
                </a:tc>
                <a:tc>
                  <a:txBody>
                    <a:bodyPr/>
                    <a:lstStyle/>
                    <a:p>
                      <a:pPr algn="just"/>
                      <a:r>
                        <a:rPr lang="en-US" sz="1800" dirty="0">
                          <a:latin typeface="Times New Roman" pitchFamily="18" charset="0"/>
                          <a:cs typeface="Times New Roman" pitchFamily="18" charset="0"/>
                        </a:rPr>
                        <a:t>Advantage</a:t>
                      </a:r>
                    </a:p>
                  </a:txBody>
                  <a:tcPr marL="91436" marR="91436" marT="45730" marB="45730"/>
                </a:tc>
                <a:tc>
                  <a:txBody>
                    <a:bodyPr/>
                    <a:lstStyle/>
                    <a:p>
                      <a:pPr algn="just"/>
                      <a:r>
                        <a:rPr lang="en-US" sz="1800" dirty="0">
                          <a:latin typeface="Times New Roman" pitchFamily="18" charset="0"/>
                          <a:cs typeface="Times New Roman" pitchFamily="18" charset="0"/>
                        </a:rPr>
                        <a:t>Limitation</a:t>
                      </a:r>
                      <a:r>
                        <a:rPr lang="en-US" sz="1800" baseline="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txBody>
                  <a:tcPr marL="91436" marR="91436" marT="45730" marB="45730"/>
                </a:tc>
                <a:extLst>
                  <a:ext uri="{0D108BD9-81ED-4DB2-BD59-A6C34878D82A}">
                    <a16:rowId xmlns:a16="http://schemas.microsoft.com/office/drawing/2014/main" val="10000"/>
                  </a:ext>
                </a:extLst>
              </a:tr>
              <a:tr h="2902689">
                <a:tc>
                  <a:txBody>
                    <a:bodyPr/>
                    <a:lstStyle/>
                    <a:p>
                      <a:pPr algn="just"/>
                      <a:r>
                        <a:rPr lang="en-US" sz="1800" dirty="0">
                          <a:latin typeface="Times New Roman" pitchFamily="18" charset="0"/>
                          <a:cs typeface="Times New Roman" pitchFamily="18" charset="0"/>
                        </a:rPr>
                        <a:t>1</a:t>
                      </a:r>
                    </a:p>
                  </a:txBody>
                  <a:tcPr marL="91436" marR="91436" marT="45730" marB="4573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t>A Conversation-Driven Approach for Chatbot Management</a:t>
                      </a:r>
                      <a:endParaRPr lang="en-US" sz="1800" dirty="0">
                        <a:latin typeface="Times New Roman" pitchFamily="18" charset="0"/>
                        <a:cs typeface="Times New Roman" pitchFamily="18" charset="0"/>
                      </a:endParaRPr>
                    </a:p>
                  </a:txBody>
                  <a:tcPr marL="91436" marR="91436" marT="45730" marB="45730"/>
                </a:tc>
                <a:tc>
                  <a:txBody>
                    <a:bodyPr/>
                    <a:lstStyle/>
                    <a:p>
                      <a:pPr marL="0" marR="0" lvl="0" indent="0" algn="just" defTabSz="1007734" rtl="0" eaLnBrk="1" fontAlgn="auto" latinLnBrk="0" hangingPunct="1">
                        <a:lnSpc>
                          <a:spcPct val="100000"/>
                        </a:lnSpc>
                        <a:spcBef>
                          <a:spcPts val="0"/>
                        </a:spcBef>
                        <a:spcAft>
                          <a:spcPts val="0"/>
                        </a:spcAft>
                        <a:buClrTx/>
                        <a:buSzTx/>
                        <a:buFontTx/>
                        <a:buNone/>
                        <a:tabLst/>
                        <a:defRPr/>
                      </a:pPr>
                      <a:r>
                        <a:rPr lang="en-US" sz="1800" dirty="0">
                          <a:effectLst/>
                          <a:latin typeface="Times New Roman" pitchFamily="18" charset="0"/>
                          <a:ea typeface="Calibri"/>
                          <a:cs typeface="Times New Roman" pitchFamily="18" charset="0"/>
                        </a:rPr>
                        <a:t>In this paper , Artificial Intelligence is used to develop an chatbot.</a:t>
                      </a:r>
                    </a:p>
                  </a:txBody>
                  <a:tcPr marL="91436" marR="91436" marT="45730" marB="45730"/>
                </a:tc>
                <a:tc>
                  <a:txBody>
                    <a:bodyPr/>
                    <a:lstStyle/>
                    <a:p>
                      <a:pPr marL="0" marR="0" lvl="0" indent="0" algn="just" defTabSz="1007734" rtl="0" eaLnBrk="1" fontAlgn="auto" latinLnBrk="0" hangingPunct="1">
                        <a:lnSpc>
                          <a:spcPct val="100000"/>
                        </a:lnSpc>
                        <a:spcBef>
                          <a:spcPts val="0"/>
                        </a:spcBef>
                        <a:spcAft>
                          <a:spcPts val="0"/>
                        </a:spcAft>
                        <a:buClrTx/>
                        <a:buSzTx/>
                        <a:buFontTx/>
                        <a:buNone/>
                        <a:tabLst/>
                        <a:defRPr/>
                      </a:pPr>
                      <a:r>
                        <a:rPr lang="en-US" sz="1600" dirty="0"/>
                        <a:t>This paper proposes an approach to content management for textual chatbots supervised by humans.</a:t>
                      </a:r>
                      <a:endParaRPr lang="en-IN" sz="1600" kern="1200" dirty="0">
                        <a:solidFill>
                          <a:schemeClr val="tx1"/>
                        </a:solidFill>
                        <a:effectLst/>
                        <a:latin typeface="Times New Roman" pitchFamily="18" charset="0"/>
                        <a:ea typeface="+mn-ea"/>
                        <a:cs typeface="Times New Roman" pitchFamily="18" charset="0"/>
                      </a:endParaRPr>
                    </a:p>
                  </a:txBody>
                  <a:tcPr marL="91436" marR="91436" marT="45730" marB="45730"/>
                </a:tc>
                <a:tc>
                  <a:txBody>
                    <a:bodyPr/>
                    <a:lstStyle/>
                    <a:p>
                      <a:pPr marL="0" marR="0" lvl="0" indent="0" algn="just" defTabSz="1007734"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Times New Roman" pitchFamily="18" charset="0"/>
                          <a:ea typeface="+mn-ea"/>
                          <a:cs typeface="Times New Roman" pitchFamily="18" charset="0"/>
                        </a:rPr>
                        <a:t>Chatbot are designed with an specific domain.</a:t>
                      </a:r>
                    </a:p>
                  </a:txBody>
                  <a:tcPr marL="91436" marR="91436" marT="45730" marB="45730"/>
                </a:tc>
                <a:extLst>
                  <a:ext uri="{0D108BD9-81ED-4DB2-BD59-A6C34878D82A}">
                    <a16:rowId xmlns:a16="http://schemas.microsoft.com/office/drawing/2014/main" val="10001"/>
                  </a:ext>
                </a:extLst>
              </a:tr>
              <a:tr h="1469826">
                <a:tc>
                  <a:txBody>
                    <a:bodyPr/>
                    <a:lstStyle/>
                    <a:p>
                      <a:pPr algn="just"/>
                      <a:endParaRPr lang="en-US" sz="1800" dirty="0">
                        <a:latin typeface="Times New Roman" pitchFamily="18" charset="0"/>
                        <a:cs typeface="Times New Roman" pitchFamily="18" charset="0"/>
                      </a:endParaRPr>
                    </a:p>
                  </a:txBody>
                  <a:tcPr marL="91436" marR="91436" marT="45730" marB="45730"/>
                </a:tc>
                <a:tc>
                  <a:txBody>
                    <a:bodyPr/>
                    <a:lstStyle/>
                    <a:p>
                      <a:pPr marL="0" marR="0" algn="just">
                        <a:lnSpc>
                          <a:spcPct val="107000"/>
                        </a:lnSpc>
                        <a:spcBef>
                          <a:spcPts val="0"/>
                        </a:spcBef>
                        <a:spcAft>
                          <a:spcPts val="0"/>
                        </a:spcAft>
                      </a:pPr>
                      <a:endParaRPr lang="en-US" sz="1800" dirty="0">
                        <a:effectLst/>
                        <a:latin typeface="Times New Roman" pitchFamily="18" charset="0"/>
                        <a:ea typeface="Calibri"/>
                        <a:cs typeface="Times New Roman" pitchFamily="18" charset="0"/>
                      </a:endParaRPr>
                    </a:p>
                  </a:txBody>
                  <a:tcPr marL="68577" marR="68577" marT="0" marB="0"/>
                </a:tc>
                <a:tc>
                  <a:txBody>
                    <a:bodyPr/>
                    <a:lstStyle/>
                    <a:p>
                      <a:pPr marL="0" marR="0" algn="just">
                        <a:lnSpc>
                          <a:spcPct val="107000"/>
                        </a:lnSpc>
                        <a:spcBef>
                          <a:spcPts val="0"/>
                        </a:spcBef>
                        <a:spcAft>
                          <a:spcPts val="0"/>
                        </a:spcAft>
                      </a:pPr>
                      <a:endParaRPr lang="en-US" sz="1800" dirty="0">
                        <a:effectLst/>
                        <a:latin typeface="Times New Roman" pitchFamily="18" charset="0"/>
                        <a:ea typeface="Calibri"/>
                        <a:cs typeface="Times New Roman" pitchFamily="18" charset="0"/>
                      </a:endParaRPr>
                    </a:p>
                  </a:txBody>
                  <a:tcPr marL="68577" marR="68577" marT="0" marB="0"/>
                </a:tc>
                <a:tc>
                  <a:txBody>
                    <a:bodyPr/>
                    <a:lstStyle/>
                    <a:p>
                      <a:pPr algn="just">
                        <a:lnSpc>
                          <a:spcPct val="100000"/>
                        </a:lnSpc>
                      </a:pPr>
                      <a:endParaRPr lang="en-IN" sz="1700" kern="1200" dirty="0">
                        <a:solidFill>
                          <a:schemeClr val="tx1"/>
                        </a:solidFill>
                        <a:effectLst/>
                        <a:latin typeface="Times New Roman" pitchFamily="18" charset="0"/>
                        <a:ea typeface="+mn-ea"/>
                        <a:cs typeface="Times New Roman" pitchFamily="18" charset="0"/>
                      </a:endParaRPr>
                    </a:p>
                  </a:txBody>
                  <a:tcPr marL="68577" marR="68577" marT="0" marB="0"/>
                </a:tc>
                <a:tc>
                  <a:txBody>
                    <a:bodyPr/>
                    <a:lstStyle/>
                    <a:p>
                      <a:pPr algn="just">
                        <a:lnSpc>
                          <a:spcPct val="100000"/>
                        </a:lnSpc>
                      </a:pPr>
                      <a:endParaRPr lang="en-IN" sz="1700" kern="1200" dirty="0">
                        <a:solidFill>
                          <a:schemeClr val="tx1"/>
                        </a:solidFill>
                        <a:effectLst/>
                        <a:latin typeface="Times New Roman" pitchFamily="18" charset="0"/>
                        <a:ea typeface="+mn-ea"/>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b="1" i="1" dirty="0">
                <a:latin typeface="Times New Roman" pitchFamily="18" charset="0"/>
                <a:cs typeface="Times New Roman" pitchFamily="18" charset="0"/>
              </a:rPr>
              <a:t>Motivation</a:t>
            </a:r>
            <a:endParaRPr lang="en-US" i="1" dirty="0"/>
          </a:p>
        </p:txBody>
      </p:sp>
      <p:sp>
        <p:nvSpPr>
          <p:cNvPr id="4" name="Slide Number Placeholder 3"/>
          <p:cNvSpPr>
            <a:spLocks noGrp="1"/>
          </p:cNvSpPr>
          <p:nvPr>
            <p:ph type="sldNum" sz="quarter" idx="12"/>
          </p:nvPr>
        </p:nvSpPr>
        <p:spPr/>
        <p:txBody>
          <a:bodyPr>
            <a:normAutofit/>
          </a:bodyPr>
          <a:lstStyle/>
          <a:p>
            <a:pPr>
              <a:defRPr/>
            </a:pPr>
            <a:fld id="{BB094C37-D3D0-4068-8B39-050E5547503B}" type="slidenum">
              <a:rPr lang="en-US" smtClean="0"/>
              <a:pPr>
                <a:defRPr/>
              </a:pPr>
              <a:t>5</a:t>
            </a:fld>
            <a:endParaRPr lang="en-US"/>
          </a:p>
        </p:txBody>
      </p:sp>
      <p:sp>
        <p:nvSpPr>
          <p:cNvPr id="6" name="Content Placeholder 8"/>
          <p:cNvSpPr txBox="1">
            <a:spLocks/>
          </p:cNvSpPr>
          <p:nvPr/>
        </p:nvSpPr>
        <p:spPr>
          <a:xfrm>
            <a:off x="503238" y="4237038"/>
            <a:ext cx="7813675" cy="2286000"/>
          </a:xfrm>
          <a:prstGeom prst="rect">
            <a:avLst/>
          </a:prstGeom>
        </p:spPr>
        <p:txBody>
          <a:bodyPr>
            <a:normAutofit/>
          </a:bodyPr>
          <a:lstStyle/>
          <a:p>
            <a:pPr marL="302383" indent="-302383" defTabSz="914400" fontAlgn="auto" hangingPunct="1">
              <a:lnSpc>
                <a:spcPct val="100000"/>
              </a:lnSpc>
              <a:spcBef>
                <a:spcPts val="772"/>
              </a:spcBef>
              <a:spcAft>
                <a:spcPts val="0"/>
              </a:spcAft>
              <a:buClr>
                <a:schemeClr val="accent3"/>
              </a:buClr>
              <a:buSzPct val="60000"/>
              <a:buFont typeface="Times New Roman" pitchFamily="16" charset="0"/>
              <a:buNone/>
              <a:defRPr/>
            </a:pPr>
            <a:endParaRPr lang="en-US" sz="3200" dirty="0">
              <a:solidFill>
                <a:schemeClr val="tx1"/>
              </a:solidFill>
              <a:latin typeface="+mn-lt"/>
              <a:ea typeface="+mn-ea"/>
            </a:endParaRPr>
          </a:p>
        </p:txBody>
      </p:sp>
      <p:sp>
        <p:nvSpPr>
          <p:cNvPr id="7" name="Content Placeholder 8"/>
          <p:cNvSpPr txBox="1">
            <a:spLocks/>
          </p:cNvSpPr>
          <p:nvPr/>
        </p:nvSpPr>
        <p:spPr>
          <a:xfrm>
            <a:off x="620713" y="1851190"/>
            <a:ext cx="8374200" cy="4724400"/>
          </a:xfrm>
          <a:prstGeom prst="rect">
            <a:avLst/>
          </a:prstGeom>
        </p:spPr>
        <p:txBody>
          <a:bodyPr>
            <a:normAutofit/>
          </a:bodyPr>
          <a:lstStyle/>
          <a:p>
            <a:pPr marL="342900" indent="-342900" algn="just" defTabSz="914400" fontAlgn="auto" hangingPunct="1">
              <a:lnSpc>
                <a:spcPct val="100000"/>
              </a:lnSpc>
              <a:spcBef>
                <a:spcPts val="772"/>
              </a:spcBef>
              <a:spcAft>
                <a:spcPts val="0"/>
              </a:spcAft>
              <a:buClr>
                <a:schemeClr val="accent3"/>
              </a:buClr>
              <a:buSzPct val="60000"/>
              <a:buFont typeface="Wingdings" panose="05000000000000000000" pitchFamily="2" charset="2"/>
              <a:buChar char="Ø"/>
              <a:defRPr/>
            </a:pPr>
            <a:r>
              <a:rPr lang="en-US" sz="2400" dirty="0">
                <a:solidFill>
                  <a:schemeClr val="tx1"/>
                </a:solidFill>
                <a:latin typeface="Times New Roman" pitchFamily="18" charset="0"/>
                <a:cs typeface="Times New Roman" pitchFamily="18" charset="0"/>
              </a:rPr>
              <a:t>Chatbots are very useful and fast to communicate with humans.</a:t>
            </a:r>
          </a:p>
          <a:p>
            <a:pPr marL="342900" indent="-342900" algn="just" defTabSz="914400" fontAlgn="auto" hangingPunct="1">
              <a:lnSpc>
                <a:spcPct val="100000"/>
              </a:lnSpc>
              <a:spcBef>
                <a:spcPts val="772"/>
              </a:spcBef>
              <a:spcAft>
                <a:spcPts val="0"/>
              </a:spcAft>
              <a:buClr>
                <a:schemeClr val="accent3"/>
              </a:buClr>
              <a:buSzPct val="60000"/>
              <a:buFont typeface="Wingdings" panose="05000000000000000000" pitchFamily="2" charset="2"/>
              <a:buChar char="Ø"/>
              <a:defRPr/>
            </a:pPr>
            <a:r>
              <a:rPr lang="en-US" sz="2400" dirty="0">
                <a:latin typeface="Times New Roman" pitchFamily="18" charset="0"/>
                <a:cs typeface="Times New Roman" pitchFamily="18" charset="0"/>
              </a:rPr>
              <a:t>The main Motivation Behind this project is that we want to reduce the work load on college faculty and to save the time of everyone by developing an online chatbot for college.</a:t>
            </a:r>
            <a:endParaRPr lang="en-US" sz="2400" dirty="0">
              <a:solidFill>
                <a:schemeClr val="tx1"/>
              </a:solidFill>
              <a:latin typeface="Times New Roman" pitchFamily="18" charset="0"/>
              <a:cs typeface="Times New Roman" pitchFamily="18" charset="0"/>
            </a:endParaRPr>
          </a:p>
          <a:p>
            <a:pPr marL="302383" indent="-302383" algn="just" defTabSz="914400" fontAlgn="auto" hangingPunct="1">
              <a:lnSpc>
                <a:spcPct val="100000"/>
              </a:lnSpc>
              <a:spcBef>
                <a:spcPts val="772"/>
              </a:spcBef>
              <a:spcAft>
                <a:spcPts val="0"/>
              </a:spcAft>
              <a:buClr>
                <a:schemeClr val="accent3"/>
              </a:buClr>
              <a:buSzPct val="60000"/>
              <a:buFont typeface="Wingdings 2"/>
              <a:buChar char=""/>
              <a:defRPr/>
            </a:pPr>
            <a:endParaRPr lang="en-US" sz="2400" dirty="0">
              <a:solidFill>
                <a:schemeClr val="tx1"/>
              </a:solidFill>
              <a:latin typeface="Times New Roman" pitchFamily="18" charset="0"/>
              <a:cs typeface="Times New Roman" pitchFamily="18" charset="0"/>
            </a:endParaRPr>
          </a:p>
          <a:p>
            <a:pPr marL="302383" indent="-302383" algn="just" defTabSz="914400" fontAlgn="auto" hangingPunct="1">
              <a:lnSpc>
                <a:spcPct val="100000"/>
              </a:lnSpc>
              <a:spcBef>
                <a:spcPts val="772"/>
              </a:spcBef>
              <a:spcAft>
                <a:spcPts val="0"/>
              </a:spcAft>
              <a:buClr>
                <a:schemeClr val="accent3"/>
              </a:buClr>
              <a:buSzPct val="60000"/>
              <a:buFont typeface="Wingdings 2"/>
              <a:buChar char=""/>
              <a:defRPr/>
            </a:pPr>
            <a:endParaRPr lang="en-US" sz="2400" dirty="0">
              <a:solidFill>
                <a:schemeClr val="tx1"/>
              </a:solidFill>
              <a:latin typeface="Times New Roman" pitchFamily="18" charset="0"/>
              <a:cs typeface="Times New Roman" pitchFamily="18" charset="0"/>
            </a:endParaRPr>
          </a:p>
          <a:p>
            <a:pPr marL="302383" indent="-302383" algn="just" defTabSz="914400" fontAlgn="auto" hangingPunct="1">
              <a:lnSpc>
                <a:spcPct val="100000"/>
              </a:lnSpc>
              <a:spcBef>
                <a:spcPts val="772"/>
              </a:spcBef>
              <a:spcAft>
                <a:spcPts val="0"/>
              </a:spcAft>
              <a:buClr>
                <a:schemeClr val="accent3"/>
              </a:buClr>
              <a:buSzPct val="60000"/>
              <a:buFont typeface="Wingdings 2"/>
              <a:buChar char=""/>
              <a:defRPr/>
            </a:pPr>
            <a:endParaRPr lang="en-US" sz="2400" dirty="0">
              <a:solidFill>
                <a:schemeClr val="tx1"/>
              </a:solidFill>
              <a:latin typeface="Times New Roman" pitchFamily="16" charset="0"/>
              <a:ea typeface="+mn-ea"/>
              <a:cs typeface="Times New Roman" pitchFamily="16" charset="0"/>
            </a:endParaRPr>
          </a:p>
          <a:p>
            <a:pPr marL="302383" indent="-302383" defTabSz="914400" fontAlgn="auto" hangingPunct="1">
              <a:lnSpc>
                <a:spcPct val="100000"/>
              </a:lnSpc>
              <a:spcBef>
                <a:spcPts val="772"/>
              </a:spcBef>
              <a:spcAft>
                <a:spcPts val="0"/>
              </a:spcAft>
              <a:buClr>
                <a:schemeClr val="accent3"/>
              </a:buClr>
              <a:buSzPct val="60000"/>
              <a:buFont typeface="Times New Roman" pitchFamily="16" charset="0"/>
              <a:buNone/>
              <a:defRPr/>
            </a:pPr>
            <a:endParaRPr lang="en-US" sz="3200" dirty="0">
              <a:solidFill>
                <a:schemeClr val="tx1"/>
              </a:solidFill>
              <a:latin typeface="+mn-lt"/>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b="1" i="1" dirty="0">
                <a:latin typeface="Times New Roman" pitchFamily="18" charset="0"/>
                <a:cs typeface="Times New Roman" pitchFamily="18" charset="0"/>
              </a:rPr>
              <a:t>Goal and Objective:</a:t>
            </a:r>
            <a:endParaRPr lang="en-US" i="1" dirty="0"/>
          </a:p>
        </p:txBody>
      </p:sp>
      <p:sp>
        <p:nvSpPr>
          <p:cNvPr id="4" name="Slide Number Placeholder 3"/>
          <p:cNvSpPr>
            <a:spLocks noGrp="1"/>
          </p:cNvSpPr>
          <p:nvPr>
            <p:ph type="sldNum" sz="quarter" idx="12"/>
          </p:nvPr>
        </p:nvSpPr>
        <p:spPr/>
        <p:txBody>
          <a:bodyPr>
            <a:normAutofit/>
          </a:bodyPr>
          <a:lstStyle/>
          <a:p>
            <a:pPr>
              <a:defRPr/>
            </a:pPr>
            <a:fld id="{17DFE43B-89C4-42FD-9342-652A96F5326F}" type="slidenum">
              <a:rPr lang="en-US" smtClean="0"/>
              <a:pPr>
                <a:defRPr/>
              </a:pPr>
              <a:t>6</a:t>
            </a:fld>
            <a:endParaRPr lang="en-US"/>
          </a:p>
        </p:txBody>
      </p:sp>
      <p:sp>
        <p:nvSpPr>
          <p:cNvPr id="5" name="Content Placeholder 8"/>
          <p:cNvSpPr txBox="1">
            <a:spLocks/>
          </p:cNvSpPr>
          <p:nvPr/>
        </p:nvSpPr>
        <p:spPr>
          <a:xfrm>
            <a:off x="620713" y="1798638"/>
            <a:ext cx="8334444" cy="4724400"/>
          </a:xfrm>
          <a:prstGeom prst="rect">
            <a:avLst/>
          </a:prstGeom>
        </p:spPr>
        <p:txBody>
          <a:bodyPr>
            <a:normAutofit/>
          </a:bodyPr>
          <a:lstStyle/>
          <a:p>
            <a:pPr marL="342900" indent="-342900" algn="just" defTabSz="914400" fontAlgn="auto" hangingPunct="1">
              <a:lnSpc>
                <a:spcPct val="100000"/>
              </a:lnSpc>
              <a:spcBef>
                <a:spcPts val="772"/>
              </a:spcBef>
              <a:spcAft>
                <a:spcPts val="0"/>
              </a:spcAft>
              <a:buClr>
                <a:schemeClr val="accent3"/>
              </a:buClr>
              <a:buSzPct val="60000"/>
              <a:buFont typeface="Wingdings" panose="05000000000000000000" pitchFamily="2" charset="2"/>
              <a:buChar char="Ø"/>
              <a:defRPr/>
            </a:pPr>
            <a:r>
              <a:rPr lang="en-US" sz="2400" dirty="0">
                <a:solidFill>
                  <a:schemeClr val="tx1"/>
                </a:solidFill>
                <a:latin typeface="Times New Roman" pitchFamily="16" charset="0"/>
                <a:ea typeface="+mn-ea"/>
                <a:cs typeface="Times New Roman" pitchFamily="16" charset="0"/>
              </a:rPr>
              <a:t>To create online chatbot for college work or queries related to college.</a:t>
            </a:r>
          </a:p>
          <a:p>
            <a:pPr marL="342900" indent="-342900" algn="just" defTabSz="914400" fontAlgn="auto" hangingPunct="1">
              <a:lnSpc>
                <a:spcPct val="100000"/>
              </a:lnSpc>
              <a:spcBef>
                <a:spcPts val="772"/>
              </a:spcBef>
              <a:spcAft>
                <a:spcPts val="0"/>
              </a:spcAft>
              <a:buClr>
                <a:schemeClr val="accent3"/>
              </a:buClr>
              <a:buSzPct val="60000"/>
              <a:buFont typeface="Wingdings" panose="05000000000000000000" pitchFamily="2" charset="2"/>
              <a:buChar char="Ø"/>
              <a:defRPr/>
            </a:pPr>
            <a:r>
              <a:rPr lang="en-US" sz="2400" dirty="0">
                <a:solidFill>
                  <a:schemeClr val="tx1"/>
                </a:solidFill>
                <a:latin typeface="Times New Roman" pitchFamily="16" charset="0"/>
                <a:ea typeface="+mn-ea"/>
                <a:cs typeface="Times New Roman" pitchFamily="16" charset="0"/>
              </a:rPr>
              <a:t>To reduce the work load on college Faculty.</a:t>
            </a:r>
          </a:p>
          <a:p>
            <a:pPr marL="342900" indent="-342900" algn="just" defTabSz="914400" fontAlgn="auto" hangingPunct="1">
              <a:lnSpc>
                <a:spcPct val="100000"/>
              </a:lnSpc>
              <a:spcBef>
                <a:spcPts val="772"/>
              </a:spcBef>
              <a:spcAft>
                <a:spcPts val="0"/>
              </a:spcAft>
              <a:buClr>
                <a:schemeClr val="accent3"/>
              </a:buClr>
              <a:buSzPct val="60000"/>
              <a:buFont typeface="Wingdings" panose="05000000000000000000" pitchFamily="2" charset="2"/>
              <a:buChar char="Ø"/>
              <a:defRPr/>
            </a:pPr>
            <a:r>
              <a:rPr lang="en-US" sz="2400" dirty="0">
                <a:latin typeface="Times New Roman" pitchFamily="16" charset="0"/>
                <a:cs typeface="Times New Roman" pitchFamily="16" charset="0"/>
              </a:rPr>
              <a:t>To reduce the Crowd at Account Section.</a:t>
            </a:r>
          </a:p>
          <a:p>
            <a:pPr marL="342900" indent="-342900" algn="just" defTabSz="914400" fontAlgn="auto" hangingPunct="1">
              <a:lnSpc>
                <a:spcPct val="100000"/>
              </a:lnSpc>
              <a:spcBef>
                <a:spcPts val="772"/>
              </a:spcBef>
              <a:spcAft>
                <a:spcPts val="0"/>
              </a:spcAft>
              <a:buClr>
                <a:schemeClr val="accent3"/>
              </a:buClr>
              <a:buSzPct val="60000"/>
              <a:buFont typeface="Wingdings" panose="05000000000000000000" pitchFamily="2" charset="2"/>
              <a:buChar char="Ø"/>
              <a:defRPr/>
            </a:pPr>
            <a:endParaRPr lang="en-US" sz="2400" dirty="0">
              <a:solidFill>
                <a:schemeClr val="tx1"/>
              </a:solidFill>
              <a:latin typeface="Times New Roman" pitchFamily="16" charset="0"/>
              <a:ea typeface="+mn-ea"/>
              <a:cs typeface="Times New Roman" pitchFamily="16" charset="0"/>
            </a:endParaRPr>
          </a:p>
          <a:p>
            <a:pPr marL="302383" indent="-302383" defTabSz="914400" fontAlgn="auto" hangingPunct="1">
              <a:lnSpc>
                <a:spcPct val="100000"/>
              </a:lnSpc>
              <a:spcBef>
                <a:spcPts val="772"/>
              </a:spcBef>
              <a:spcAft>
                <a:spcPts val="0"/>
              </a:spcAft>
              <a:buClr>
                <a:schemeClr val="accent3"/>
              </a:buClr>
              <a:buSzPct val="60000"/>
              <a:buFont typeface="Times New Roman" pitchFamily="16" charset="0"/>
              <a:buNone/>
              <a:defRPr/>
            </a:pPr>
            <a:r>
              <a:rPr lang="en-US" sz="3200" dirty="0">
                <a:solidFill>
                  <a:schemeClr val="tx1"/>
                </a:solidFill>
                <a:latin typeface="+mn-lt"/>
                <a:ea typeface="+mn-ea"/>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983D-97AE-40DD-A707-B78B1B743196}"/>
              </a:ext>
            </a:extLst>
          </p:cNvPr>
          <p:cNvSpPr>
            <a:spLocks noGrp="1"/>
          </p:cNvSpPr>
          <p:nvPr>
            <p:ph type="title"/>
          </p:nvPr>
        </p:nvSpPr>
        <p:spPr/>
        <p:txBody>
          <a:bodyPr/>
          <a:lstStyle/>
          <a:p>
            <a:r>
              <a:rPr lang="en-IN" i="1" dirty="0"/>
              <a:t>Problem Statement:</a:t>
            </a:r>
          </a:p>
        </p:txBody>
      </p:sp>
      <p:sp>
        <p:nvSpPr>
          <p:cNvPr id="3" name="Footer Placeholder 2">
            <a:extLst>
              <a:ext uri="{FF2B5EF4-FFF2-40B4-BE49-F238E27FC236}">
                <a16:creationId xmlns:a16="http://schemas.microsoft.com/office/drawing/2014/main" id="{10F84352-D4D0-4BC9-A260-5421468A9EAD}"/>
              </a:ext>
            </a:extLst>
          </p:cNvPr>
          <p:cNvSpPr>
            <a:spLocks noGrp="1"/>
          </p:cNvSpPr>
          <p:nvPr>
            <p:ph type="ftr" sz="quarter" idx="11"/>
          </p:nvPr>
        </p:nvSpPr>
        <p:spPr/>
        <p:txBody>
          <a:bodyPr/>
          <a:lstStyle/>
          <a:p>
            <a:pPr>
              <a:defRPr/>
            </a:pPr>
            <a:r>
              <a:rPr lang="en-US"/>
              <a:t>KRTR</a:t>
            </a:r>
          </a:p>
        </p:txBody>
      </p:sp>
      <p:sp>
        <p:nvSpPr>
          <p:cNvPr id="4" name="Slide Number Placeholder 3">
            <a:extLst>
              <a:ext uri="{FF2B5EF4-FFF2-40B4-BE49-F238E27FC236}">
                <a16:creationId xmlns:a16="http://schemas.microsoft.com/office/drawing/2014/main" id="{75002145-1FCE-4855-9033-76A8DF2A5611}"/>
              </a:ext>
            </a:extLst>
          </p:cNvPr>
          <p:cNvSpPr>
            <a:spLocks noGrp="1"/>
          </p:cNvSpPr>
          <p:nvPr>
            <p:ph type="sldNum" sz="quarter" idx="12"/>
          </p:nvPr>
        </p:nvSpPr>
        <p:spPr/>
        <p:txBody>
          <a:bodyPr/>
          <a:lstStyle/>
          <a:p>
            <a:pPr>
              <a:defRPr/>
            </a:pPr>
            <a:fld id="{5459C633-485C-4BD7-94A3-309B3D70F60A}" type="slidenum">
              <a:rPr lang="en-US" smtClean="0"/>
              <a:pPr>
                <a:defRPr/>
              </a:pPr>
              <a:t>7</a:t>
            </a:fld>
            <a:endParaRPr lang="en-US"/>
          </a:p>
        </p:txBody>
      </p:sp>
      <p:sp>
        <p:nvSpPr>
          <p:cNvPr id="5" name="TextBox 4">
            <a:extLst>
              <a:ext uri="{FF2B5EF4-FFF2-40B4-BE49-F238E27FC236}">
                <a16:creationId xmlns:a16="http://schemas.microsoft.com/office/drawing/2014/main" id="{FEC1E0BD-C5D3-4C2C-A2AE-8B734057F05B}"/>
              </a:ext>
            </a:extLst>
          </p:cNvPr>
          <p:cNvSpPr txBox="1"/>
          <p:nvPr/>
        </p:nvSpPr>
        <p:spPr>
          <a:xfrm>
            <a:off x="503239" y="1680008"/>
            <a:ext cx="8024535" cy="1754326"/>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Building an Chatbot for College Management Using Artificial Intelligence.</a:t>
            </a:r>
          </a:p>
          <a:p>
            <a:endParaRPr lang="en-US" dirty="0"/>
          </a:p>
          <a:p>
            <a:endParaRPr lang="en-IN" dirty="0"/>
          </a:p>
        </p:txBody>
      </p:sp>
    </p:spTree>
    <p:extLst>
      <p:ext uri="{BB962C8B-B14F-4D97-AF65-F5344CB8AC3E}">
        <p14:creationId xmlns:p14="http://schemas.microsoft.com/office/powerpoint/2010/main" val="127970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DD1A-ACD9-4735-81E1-A5A9B038E987}"/>
              </a:ext>
            </a:extLst>
          </p:cNvPr>
          <p:cNvSpPr>
            <a:spLocks noGrp="1"/>
          </p:cNvSpPr>
          <p:nvPr>
            <p:ph type="title"/>
          </p:nvPr>
        </p:nvSpPr>
        <p:spPr>
          <a:xfrm>
            <a:off x="1043345" y="403183"/>
            <a:ext cx="8014097" cy="898844"/>
          </a:xfrm>
        </p:spPr>
        <p:txBody>
          <a:bodyPr/>
          <a:lstStyle/>
          <a:p>
            <a:r>
              <a:rPr lang="en-IN" dirty="0"/>
              <a:t>Existing System</a:t>
            </a:r>
          </a:p>
        </p:txBody>
      </p:sp>
      <p:sp>
        <p:nvSpPr>
          <p:cNvPr id="3" name="Content Placeholder 2">
            <a:extLst>
              <a:ext uri="{FF2B5EF4-FFF2-40B4-BE49-F238E27FC236}">
                <a16:creationId xmlns:a16="http://schemas.microsoft.com/office/drawing/2014/main" id="{63C51F20-E2DB-41CD-8495-CD079FB2482C}"/>
              </a:ext>
            </a:extLst>
          </p:cNvPr>
          <p:cNvSpPr>
            <a:spLocks noGrp="1"/>
          </p:cNvSpPr>
          <p:nvPr>
            <p:ph idx="1"/>
          </p:nvPr>
        </p:nvSpPr>
        <p:spPr>
          <a:xfrm>
            <a:off x="1043345" y="1470991"/>
            <a:ext cx="7106841" cy="5341467"/>
          </a:xfrm>
        </p:spPr>
        <p:txBody>
          <a:bodyPr/>
          <a:lstStyle/>
          <a:p>
            <a:pPr>
              <a:buFont typeface="Wingdings" panose="05000000000000000000" pitchFamily="2" charset="2"/>
              <a:buChar char="Ø"/>
            </a:pPr>
            <a:r>
              <a:rPr lang="en-US" dirty="0"/>
              <a:t>The term Conversation-Driven Development (CDD) is in the context of the chatbots.</a:t>
            </a:r>
          </a:p>
          <a:p>
            <a:pPr>
              <a:buFont typeface="Wingdings" panose="05000000000000000000" pitchFamily="2" charset="2"/>
              <a:buChar char="Ø"/>
            </a:pPr>
            <a:r>
              <a:rPr lang="en-US" dirty="0"/>
              <a:t>Rasa X is actually a tool developed to support CDD, which makes conversations the main source of information to trigger changes in the chatbot content.</a:t>
            </a:r>
          </a:p>
          <a:p>
            <a:pPr>
              <a:buFont typeface="Wingdings" panose="05000000000000000000" pitchFamily="2" charset="2"/>
              <a:buChar char="Ø"/>
            </a:pPr>
            <a:r>
              <a:rPr lang="en-US" dirty="0"/>
              <a:t>CDD is centered on machine learning and the trained model performance.</a:t>
            </a:r>
          </a:p>
          <a:p>
            <a:pPr>
              <a:buFont typeface="Wingdings" panose="05000000000000000000" pitchFamily="2" charset="2"/>
              <a:buChar char="Ø"/>
            </a:pPr>
            <a:r>
              <a:rPr lang="en-US" dirty="0"/>
              <a:t>We will make Changes in the Existing System to Develop an More advanced chatbot platform for our College.</a:t>
            </a:r>
            <a:endParaRPr lang="en-IN" dirty="0"/>
          </a:p>
        </p:txBody>
      </p:sp>
      <p:sp>
        <p:nvSpPr>
          <p:cNvPr id="4" name="Footer Placeholder 3">
            <a:extLst>
              <a:ext uri="{FF2B5EF4-FFF2-40B4-BE49-F238E27FC236}">
                <a16:creationId xmlns:a16="http://schemas.microsoft.com/office/drawing/2014/main" id="{DD796479-7606-43B3-8477-52EC45F95523}"/>
              </a:ext>
            </a:extLst>
          </p:cNvPr>
          <p:cNvSpPr>
            <a:spLocks noGrp="1"/>
          </p:cNvSpPr>
          <p:nvPr>
            <p:ph type="ftr" sz="quarter" idx="11"/>
          </p:nvPr>
        </p:nvSpPr>
        <p:spPr/>
        <p:txBody>
          <a:bodyPr/>
          <a:lstStyle/>
          <a:p>
            <a:pPr>
              <a:defRPr/>
            </a:pPr>
            <a:r>
              <a:rPr lang="en-US"/>
              <a:t>KRTR</a:t>
            </a:r>
          </a:p>
        </p:txBody>
      </p:sp>
      <p:sp>
        <p:nvSpPr>
          <p:cNvPr id="5" name="Slide Number Placeholder 4">
            <a:extLst>
              <a:ext uri="{FF2B5EF4-FFF2-40B4-BE49-F238E27FC236}">
                <a16:creationId xmlns:a16="http://schemas.microsoft.com/office/drawing/2014/main" id="{B6D85AAD-75E6-4C64-BB20-1DC205CE8918}"/>
              </a:ext>
            </a:extLst>
          </p:cNvPr>
          <p:cNvSpPr>
            <a:spLocks noGrp="1"/>
          </p:cNvSpPr>
          <p:nvPr>
            <p:ph type="sldNum" sz="quarter" idx="12"/>
          </p:nvPr>
        </p:nvSpPr>
        <p:spPr/>
        <p:txBody>
          <a:bodyPr/>
          <a:lstStyle/>
          <a:p>
            <a:pPr>
              <a:defRPr/>
            </a:pPr>
            <a:fld id="{AD517B43-DE3D-4327-B1A5-828AAB1B4736}" type="slidenum">
              <a:rPr lang="en-US" smtClean="0"/>
              <a:pPr>
                <a:defRPr/>
              </a:pPr>
              <a:t>8</a:t>
            </a:fld>
            <a:endParaRPr lang="en-US"/>
          </a:p>
        </p:txBody>
      </p:sp>
    </p:spTree>
    <p:extLst>
      <p:ext uri="{BB962C8B-B14F-4D97-AF65-F5344CB8AC3E}">
        <p14:creationId xmlns:p14="http://schemas.microsoft.com/office/powerpoint/2010/main" val="74613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544513" y="257174"/>
            <a:ext cx="9072562" cy="1909555"/>
          </a:xfrm>
        </p:spPr>
        <p:txBody>
          <a:bodyPr rtlCol="0">
            <a:normAutofit fontScale="90000"/>
          </a:bodyPr>
          <a:lstStyle/>
          <a:p>
            <a:pPr defTabSz="1007734" eaLnBrk="1" fontAlgn="auto" hangingPunct="1">
              <a:spcAft>
                <a:spcPts val="0"/>
              </a:spcAft>
              <a:defRPr/>
            </a:pPr>
            <a:br>
              <a:rPr lang="en-US" sz="4800" b="1" dirty="0">
                <a:latin typeface="Times New Roman" pitchFamily="18" charset="0"/>
                <a:cs typeface="Times New Roman" pitchFamily="18" charset="0"/>
              </a:rPr>
            </a:br>
            <a:br>
              <a:rPr lang="en-US" sz="4800" b="1" dirty="0">
                <a:latin typeface="Times New Roman" pitchFamily="18" charset="0"/>
                <a:cs typeface="Times New Roman" pitchFamily="18" charset="0"/>
              </a:rPr>
            </a:br>
            <a:br>
              <a:rPr lang="en-US" sz="4800" b="1" dirty="0">
                <a:latin typeface="Times New Roman" pitchFamily="18" charset="0"/>
                <a:cs typeface="Times New Roman" pitchFamily="18" charset="0"/>
              </a:rPr>
            </a:br>
            <a:br>
              <a:rPr lang="en-US" sz="4800" b="1" dirty="0">
                <a:latin typeface="Times New Roman" pitchFamily="18" charset="0"/>
                <a:cs typeface="Times New Roman" pitchFamily="18" charset="0"/>
              </a:rPr>
            </a:br>
            <a:br>
              <a:rPr lang="en-US" sz="4800" b="1" dirty="0">
                <a:latin typeface="Times New Roman" pitchFamily="18" charset="0"/>
                <a:cs typeface="Times New Roman" pitchFamily="18" charset="0"/>
              </a:rPr>
            </a:br>
            <a:br>
              <a:rPr lang="en-US" sz="4800" b="1" dirty="0">
                <a:latin typeface="Times New Roman" pitchFamily="18" charset="0"/>
                <a:cs typeface="Times New Roman" pitchFamily="18" charset="0"/>
              </a:rPr>
            </a:br>
            <a:br>
              <a:rPr lang="en-US" sz="4800" b="1" dirty="0">
                <a:latin typeface="Times New Roman" pitchFamily="18" charset="0"/>
                <a:cs typeface="Times New Roman" pitchFamily="18" charset="0"/>
              </a:rPr>
            </a:br>
            <a:br>
              <a:rPr lang="en-US" sz="4800" b="1" dirty="0">
                <a:latin typeface="Times New Roman" pitchFamily="18" charset="0"/>
                <a:cs typeface="Times New Roman" pitchFamily="18" charset="0"/>
              </a:rPr>
            </a:br>
            <a:r>
              <a:rPr lang="en-US" sz="5400" b="1" i="1" dirty="0">
                <a:latin typeface="Times New Roman" pitchFamily="18" charset="0"/>
                <a:cs typeface="Times New Roman" pitchFamily="18" charset="0"/>
              </a:rPr>
              <a:t>Proposed System:</a:t>
            </a:r>
            <a:br>
              <a:rPr lang="en-US" sz="4800" dirty="0">
                <a:latin typeface="Times New Roman" pitchFamily="18" charset="0"/>
                <a:cs typeface="Times New Roman" pitchFamily="18" charset="0"/>
              </a:rPr>
            </a:br>
            <a:endParaRPr lang="en-US" sz="4800" dirty="0">
              <a:latin typeface="Times New Roman" pitchFamily="18" charset="0"/>
              <a:cs typeface="Times New Roman" pitchFamily="18" charset="0"/>
            </a:endParaRPr>
          </a:p>
        </p:txBody>
      </p:sp>
      <p:sp>
        <p:nvSpPr>
          <p:cNvPr id="12291" name="Content Placeholder 8"/>
          <p:cNvSpPr>
            <a:spLocks noGrp="1"/>
          </p:cNvSpPr>
          <p:nvPr>
            <p:ph idx="1"/>
          </p:nvPr>
        </p:nvSpPr>
        <p:spPr/>
        <p:txBody>
          <a:bodyPr/>
          <a:lstStyle/>
          <a:p>
            <a:pPr algn="just" eaLnBrk="1" hangingPunct="1">
              <a:buFont typeface="Wingdings" panose="05000000000000000000" pitchFamily="2" charset="2"/>
              <a:buChar char="Ø"/>
            </a:pPr>
            <a:r>
              <a:rPr lang="en-US" sz="2000" dirty="0">
                <a:latin typeface="Times New Roman" pitchFamily="18" charset="0"/>
                <a:cs typeface="Times New Roman" pitchFamily="18" charset="0"/>
              </a:rPr>
              <a:t>User Login and can ask the question.</a:t>
            </a:r>
          </a:p>
          <a:p>
            <a:pPr algn="just" eaLnBrk="1" hangingPunct="1">
              <a:buFont typeface="Wingdings" panose="05000000000000000000" pitchFamily="2" charset="2"/>
              <a:buChar char="Ø"/>
            </a:pPr>
            <a:r>
              <a:rPr lang="en-US" sz="2000" dirty="0">
                <a:latin typeface="Times New Roman" pitchFamily="18" charset="0"/>
                <a:cs typeface="Times New Roman" pitchFamily="18" charset="0"/>
              </a:rPr>
              <a:t>Chatbot Responding System:</a:t>
            </a:r>
          </a:p>
          <a:p>
            <a:pPr marL="457200" indent="-457200" algn="just" eaLnBrk="1" hangingPunct="1">
              <a:buFont typeface="+mj-lt"/>
              <a:buAutoNum type="alphaLcPeriod"/>
            </a:pPr>
            <a:r>
              <a:rPr lang="en-US" sz="2000" dirty="0">
                <a:latin typeface="Times New Roman" pitchFamily="18" charset="0"/>
                <a:cs typeface="Times New Roman" pitchFamily="18" charset="0"/>
              </a:rPr>
              <a:t>NLP Processing and Sentiment Analysis for Complaint.</a:t>
            </a:r>
          </a:p>
          <a:p>
            <a:pPr marL="457200" indent="-457200" algn="just" eaLnBrk="1" hangingPunct="1">
              <a:buFont typeface="+mj-lt"/>
              <a:buAutoNum type="alphaLcPeriod"/>
            </a:pPr>
            <a:r>
              <a:rPr lang="en-US" sz="2000" dirty="0">
                <a:latin typeface="Times New Roman" pitchFamily="18" charset="0"/>
                <a:cs typeface="Times New Roman" pitchFamily="18" charset="0"/>
              </a:rPr>
              <a:t>Search Question in Knowledge Database.</a:t>
            </a:r>
          </a:p>
          <a:p>
            <a:pPr algn="just" eaLnBrk="1" hangingPunct="1">
              <a:buFont typeface="Wingdings" panose="05000000000000000000" pitchFamily="2" charset="2"/>
              <a:buChar char="Ø"/>
            </a:pPr>
            <a:r>
              <a:rPr lang="en-US" sz="2000" dirty="0">
                <a:latin typeface="Times New Roman" pitchFamily="18" charset="0"/>
                <a:cs typeface="Times New Roman" pitchFamily="18" charset="0"/>
              </a:rPr>
              <a:t>Answer the question or Queries.</a:t>
            </a:r>
          </a:p>
        </p:txBody>
      </p:sp>
      <p:sp>
        <p:nvSpPr>
          <p:cNvPr id="5" name="Slide Number Placeholder 4"/>
          <p:cNvSpPr>
            <a:spLocks noGrp="1"/>
          </p:cNvSpPr>
          <p:nvPr>
            <p:ph type="sldNum" sz="quarter" idx="12"/>
          </p:nvPr>
        </p:nvSpPr>
        <p:spPr/>
        <p:txBody>
          <a:bodyPr>
            <a:normAutofit/>
          </a:bodyPr>
          <a:lstStyle/>
          <a:p>
            <a:pPr>
              <a:defRPr/>
            </a:pPr>
            <a:fld id="{DFF476FE-8D83-4594-AD03-CBC68179972C}" type="slidenum">
              <a:rPr lang="en-US"/>
              <a:pPr>
                <a:defRPr/>
              </a:pPr>
              <a:t>9</a:t>
            </a:fld>
            <a:endParaRPr lang="en-US"/>
          </a:p>
        </p:txBody>
      </p:sp>
      <p:sp>
        <p:nvSpPr>
          <p:cNvPr id="12294" name="Slide Number Placeholder 5"/>
          <p:cNvSpPr txBox="1">
            <a:spLocks/>
          </p:cNvSpPr>
          <p:nvPr/>
        </p:nvSpPr>
        <p:spPr bwMode="auto">
          <a:xfrm>
            <a:off x="9155113" y="6980238"/>
            <a:ext cx="490537" cy="322262"/>
          </a:xfrm>
          <a:prstGeom prst="rect">
            <a:avLst/>
          </a:prstGeom>
          <a:noFill/>
          <a:ln w="9525">
            <a:noFill/>
            <a:miter lim="800000"/>
            <a:headEnd/>
            <a:tailEnd/>
          </a:ln>
        </p:spPr>
        <p:txBody>
          <a:bodyPr lIns="100794" tIns="50397" rIns="100794" bIns="50397" anchor="ctr"/>
          <a:lstStyle/>
          <a:p>
            <a:pPr algn="ctr" hangingPunct="1"/>
            <a:r>
              <a:rPr lang="en-US" sz="1500" b="1" dirty="0">
                <a:solidFill>
                  <a:srgbClr val="FFFFFF"/>
                </a:solidFill>
              </a:rPr>
              <a:t> </a:t>
            </a:r>
          </a:p>
        </p:txBody>
      </p:sp>
    </p:spTree>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View</Template>
  <TotalTime>1927</TotalTime>
  <Words>600</Words>
  <Application>Microsoft Office PowerPoint</Application>
  <PresentationFormat>Custom</PresentationFormat>
  <Paragraphs>132</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Narrow</vt:lpstr>
      <vt:lpstr>Calibri</vt:lpstr>
      <vt:lpstr>Century Schoolbook</vt:lpstr>
      <vt:lpstr>Times New Roman</vt:lpstr>
      <vt:lpstr>Wingdings</vt:lpstr>
      <vt:lpstr>Wingdings 2</vt:lpstr>
      <vt:lpstr>View</vt:lpstr>
      <vt:lpstr>             Jaihind College of Engineering, Kuran. </vt:lpstr>
      <vt:lpstr>Contents</vt:lpstr>
      <vt:lpstr>Introduction</vt:lpstr>
      <vt:lpstr>Literature Survey</vt:lpstr>
      <vt:lpstr>Motivation</vt:lpstr>
      <vt:lpstr>Goal and Objective:</vt:lpstr>
      <vt:lpstr>Problem Statement:</vt:lpstr>
      <vt:lpstr>Existing System</vt:lpstr>
      <vt:lpstr>        Proposed System: </vt:lpstr>
      <vt:lpstr>Method/Algorithms</vt:lpstr>
      <vt:lpstr>Hardware and Software </vt:lpstr>
      <vt:lpstr>Architecture</vt:lpstr>
      <vt:lpstr>Screenshots of Chatbot</vt:lpstr>
      <vt:lpstr>Screenshots of Chatbot</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Jaihind College of Engineering, Kuran.</dc:title>
  <dc:creator>Arman khan</dc:creator>
  <cp:lastModifiedBy>Arman Mohmmed Khan</cp:lastModifiedBy>
  <cp:revision>16</cp:revision>
  <dcterms:modified xsi:type="dcterms:W3CDTF">2024-04-13T06:30:24Z</dcterms:modified>
</cp:coreProperties>
</file>