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87" r:id="rId2"/>
    <p:sldId id="268" r:id="rId3"/>
    <p:sldId id="269" r:id="rId4"/>
    <p:sldId id="278" r:id="rId5"/>
    <p:sldId id="271" r:id="rId6"/>
    <p:sldId id="256" r:id="rId7"/>
    <p:sldId id="258" r:id="rId8"/>
    <p:sldId id="257" r:id="rId9"/>
    <p:sldId id="281" r:id="rId10"/>
    <p:sldId id="282" r:id="rId11"/>
    <p:sldId id="280" r:id="rId12"/>
    <p:sldId id="283" r:id="rId13"/>
    <p:sldId id="289" r:id="rId14"/>
    <p:sldId id="260" r:id="rId15"/>
    <p:sldId id="285" r:id="rId16"/>
    <p:sldId id="286" r:id="rId17"/>
    <p:sldId id="272" r:id="rId18"/>
    <p:sldId id="273" r:id="rId19"/>
    <p:sldId id="291" r:id="rId20"/>
    <p:sldId id="274" r:id="rId21"/>
    <p:sldId id="275" r:id="rId22"/>
    <p:sldId id="277" r:id="rId23"/>
    <p:sldId id="28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5B7D9A-1124-45BB-954E-089A35707DC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74FBD41-9007-4499-A904-00CDA5B1401F}">
      <dgm:prSet/>
      <dgm:spPr/>
      <dgm:t>
        <a:bodyPr/>
        <a:lstStyle/>
        <a:p>
          <a:pPr>
            <a:defRPr cap="all"/>
          </a:pPr>
          <a:r>
            <a:rPr lang="en-IN"/>
            <a:t>Based On Number</a:t>
          </a:r>
          <a:endParaRPr lang="en-US"/>
        </a:p>
      </dgm:t>
    </dgm:pt>
    <dgm:pt modelId="{8A3796B1-BEB5-409E-9261-98CFA7B99F54}" type="parTrans" cxnId="{9C3CF152-92F0-4CA0-AF60-3C945C689F92}">
      <dgm:prSet/>
      <dgm:spPr/>
      <dgm:t>
        <a:bodyPr/>
        <a:lstStyle/>
        <a:p>
          <a:endParaRPr lang="en-US"/>
        </a:p>
      </dgm:t>
    </dgm:pt>
    <dgm:pt modelId="{6D7FC380-09B9-46A2-A259-CA6F911C0DD2}" type="sibTrans" cxnId="{9C3CF152-92F0-4CA0-AF60-3C945C689F92}">
      <dgm:prSet/>
      <dgm:spPr/>
      <dgm:t>
        <a:bodyPr/>
        <a:lstStyle/>
        <a:p>
          <a:endParaRPr lang="en-US"/>
        </a:p>
      </dgm:t>
    </dgm:pt>
    <dgm:pt modelId="{F1438BF3-F433-47E6-87FB-2BB71825EBAD}">
      <dgm:prSet/>
      <dgm:spPr/>
      <dgm:t>
        <a:bodyPr/>
        <a:lstStyle/>
        <a:p>
          <a:pPr>
            <a:defRPr cap="all"/>
          </a:pPr>
          <a:r>
            <a:rPr lang="en-IN"/>
            <a:t>Based On Revenue</a:t>
          </a:r>
          <a:endParaRPr lang="en-US"/>
        </a:p>
      </dgm:t>
    </dgm:pt>
    <dgm:pt modelId="{8179DBFA-83B3-4C6B-8083-166C7A09C989}" type="parTrans" cxnId="{7B5FEA33-6D91-4DE3-BB36-045702CA64AF}">
      <dgm:prSet/>
      <dgm:spPr/>
      <dgm:t>
        <a:bodyPr/>
        <a:lstStyle/>
        <a:p>
          <a:endParaRPr lang="en-US"/>
        </a:p>
      </dgm:t>
    </dgm:pt>
    <dgm:pt modelId="{6F69C834-AF41-4BD0-90C0-1E195C4580DC}" type="sibTrans" cxnId="{7B5FEA33-6D91-4DE3-BB36-045702CA64AF}">
      <dgm:prSet/>
      <dgm:spPr/>
      <dgm:t>
        <a:bodyPr/>
        <a:lstStyle/>
        <a:p>
          <a:endParaRPr lang="en-US"/>
        </a:p>
      </dgm:t>
    </dgm:pt>
    <dgm:pt modelId="{D8C060AC-0FC1-4A16-9172-FB7EAD651715}" type="pres">
      <dgm:prSet presAssocID="{525B7D9A-1124-45BB-954E-089A35707DC6}" presName="root" presStyleCnt="0">
        <dgm:presLayoutVars>
          <dgm:dir/>
          <dgm:resizeHandles val="exact"/>
        </dgm:presLayoutVars>
      </dgm:prSet>
      <dgm:spPr/>
    </dgm:pt>
    <dgm:pt modelId="{EDFF11B8-01BA-49EB-8961-B92E87C35DDC}" type="pres">
      <dgm:prSet presAssocID="{274FBD41-9007-4499-A904-00CDA5B1401F}" presName="compNode" presStyleCnt="0"/>
      <dgm:spPr/>
    </dgm:pt>
    <dgm:pt modelId="{1D0CDC27-4A44-48F1-890F-EC2A43C10D49}" type="pres">
      <dgm:prSet presAssocID="{274FBD41-9007-4499-A904-00CDA5B1401F}" presName="iconBgRect" presStyleLbl="bgShp" presStyleIdx="0" presStyleCnt="2"/>
      <dgm:spPr/>
    </dgm:pt>
    <dgm:pt modelId="{CE6073A3-0111-469F-8417-09F05237C95C}" type="pres">
      <dgm:prSet presAssocID="{274FBD41-9007-4499-A904-00CDA5B1401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5"/>
        </a:ext>
      </dgm:extLst>
    </dgm:pt>
    <dgm:pt modelId="{99B4C99F-2EB3-4703-8EA5-70B546A7D756}" type="pres">
      <dgm:prSet presAssocID="{274FBD41-9007-4499-A904-00CDA5B1401F}" presName="spaceRect" presStyleCnt="0"/>
      <dgm:spPr/>
    </dgm:pt>
    <dgm:pt modelId="{F83771FA-7A1C-4B51-B135-9886B9549FEA}" type="pres">
      <dgm:prSet presAssocID="{274FBD41-9007-4499-A904-00CDA5B1401F}" presName="textRect" presStyleLbl="revTx" presStyleIdx="0" presStyleCnt="2">
        <dgm:presLayoutVars>
          <dgm:chMax val="1"/>
          <dgm:chPref val="1"/>
        </dgm:presLayoutVars>
      </dgm:prSet>
      <dgm:spPr/>
    </dgm:pt>
    <dgm:pt modelId="{4C6F2880-FBDD-40A4-AFEB-24CE37EAF1BA}" type="pres">
      <dgm:prSet presAssocID="{6D7FC380-09B9-46A2-A259-CA6F911C0DD2}" presName="sibTrans" presStyleCnt="0"/>
      <dgm:spPr/>
    </dgm:pt>
    <dgm:pt modelId="{0877642D-EE9E-4CA0-AAF4-AD261B8728A2}" type="pres">
      <dgm:prSet presAssocID="{F1438BF3-F433-47E6-87FB-2BB71825EBAD}" presName="compNode" presStyleCnt="0"/>
      <dgm:spPr/>
    </dgm:pt>
    <dgm:pt modelId="{43379DC9-7B51-4FC4-932B-2F4F85E09009}" type="pres">
      <dgm:prSet presAssocID="{F1438BF3-F433-47E6-87FB-2BB71825EBAD}" presName="iconBgRect" presStyleLbl="bgShp" presStyleIdx="1" presStyleCnt="2"/>
      <dgm:spPr/>
    </dgm:pt>
    <dgm:pt modelId="{AFB408A4-2A37-4F1D-99EC-22E8BDB27AD5}" type="pres">
      <dgm:prSet presAssocID="{F1438BF3-F433-47E6-87FB-2BB71825EBA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26E505B-A775-4977-A6A0-20808802BB05}" type="pres">
      <dgm:prSet presAssocID="{F1438BF3-F433-47E6-87FB-2BB71825EBAD}" presName="spaceRect" presStyleCnt="0"/>
      <dgm:spPr/>
    </dgm:pt>
    <dgm:pt modelId="{E694AB54-0F51-42B4-924E-E850642C7902}" type="pres">
      <dgm:prSet presAssocID="{F1438BF3-F433-47E6-87FB-2BB71825EBA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B9DAF1B-78C0-4FD0-9DE0-0AE006751C3D}" type="presOf" srcId="{274FBD41-9007-4499-A904-00CDA5B1401F}" destId="{F83771FA-7A1C-4B51-B135-9886B9549FEA}" srcOrd="0" destOrd="0" presId="urn:microsoft.com/office/officeart/2018/5/layout/IconCircleLabelList"/>
    <dgm:cxn modelId="{7B5FEA33-6D91-4DE3-BB36-045702CA64AF}" srcId="{525B7D9A-1124-45BB-954E-089A35707DC6}" destId="{F1438BF3-F433-47E6-87FB-2BB71825EBAD}" srcOrd="1" destOrd="0" parTransId="{8179DBFA-83B3-4C6B-8083-166C7A09C989}" sibTransId="{6F69C834-AF41-4BD0-90C0-1E195C4580DC}"/>
    <dgm:cxn modelId="{4F7CA849-8250-4B6E-81E9-B5E321C235A0}" type="presOf" srcId="{F1438BF3-F433-47E6-87FB-2BB71825EBAD}" destId="{E694AB54-0F51-42B4-924E-E850642C7902}" srcOrd="0" destOrd="0" presId="urn:microsoft.com/office/officeart/2018/5/layout/IconCircleLabelList"/>
    <dgm:cxn modelId="{9C3CF152-92F0-4CA0-AF60-3C945C689F92}" srcId="{525B7D9A-1124-45BB-954E-089A35707DC6}" destId="{274FBD41-9007-4499-A904-00CDA5B1401F}" srcOrd="0" destOrd="0" parTransId="{8A3796B1-BEB5-409E-9261-98CFA7B99F54}" sibTransId="{6D7FC380-09B9-46A2-A259-CA6F911C0DD2}"/>
    <dgm:cxn modelId="{DC4260B5-7C05-40A6-B2D0-2413FFBD0D5B}" type="presOf" srcId="{525B7D9A-1124-45BB-954E-089A35707DC6}" destId="{D8C060AC-0FC1-4A16-9172-FB7EAD651715}" srcOrd="0" destOrd="0" presId="urn:microsoft.com/office/officeart/2018/5/layout/IconCircleLabelList"/>
    <dgm:cxn modelId="{EBFE9B28-6396-4EB8-B521-72BECFB2EFAF}" type="presParOf" srcId="{D8C060AC-0FC1-4A16-9172-FB7EAD651715}" destId="{EDFF11B8-01BA-49EB-8961-B92E87C35DDC}" srcOrd="0" destOrd="0" presId="urn:microsoft.com/office/officeart/2018/5/layout/IconCircleLabelList"/>
    <dgm:cxn modelId="{4B46C624-7B57-4929-B61A-BA71EDF8A1A9}" type="presParOf" srcId="{EDFF11B8-01BA-49EB-8961-B92E87C35DDC}" destId="{1D0CDC27-4A44-48F1-890F-EC2A43C10D49}" srcOrd="0" destOrd="0" presId="urn:microsoft.com/office/officeart/2018/5/layout/IconCircleLabelList"/>
    <dgm:cxn modelId="{6ADAA4A8-C498-4765-BF67-6D618B8FBA7B}" type="presParOf" srcId="{EDFF11B8-01BA-49EB-8961-B92E87C35DDC}" destId="{CE6073A3-0111-469F-8417-09F05237C95C}" srcOrd="1" destOrd="0" presId="urn:microsoft.com/office/officeart/2018/5/layout/IconCircleLabelList"/>
    <dgm:cxn modelId="{0E3EF9C7-B2DD-4528-9384-C8C8B9519107}" type="presParOf" srcId="{EDFF11B8-01BA-49EB-8961-B92E87C35DDC}" destId="{99B4C99F-2EB3-4703-8EA5-70B546A7D756}" srcOrd="2" destOrd="0" presId="urn:microsoft.com/office/officeart/2018/5/layout/IconCircleLabelList"/>
    <dgm:cxn modelId="{B992A735-E96A-498C-AF85-EFCA03CBFC38}" type="presParOf" srcId="{EDFF11B8-01BA-49EB-8961-B92E87C35DDC}" destId="{F83771FA-7A1C-4B51-B135-9886B9549FEA}" srcOrd="3" destOrd="0" presId="urn:microsoft.com/office/officeart/2018/5/layout/IconCircleLabelList"/>
    <dgm:cxn modelId="{9454AC0D-0800-46D7-B4A5-A82087A3528F}" type="presParOf" srcId="{D8C060AC-0FC1-4A16-9172-FB7EAD651715}" destId="{4C6F2880-FBDD-40A4-AFEB-24CE37EAF1BA}" srcOrd="1" destOrd="0" presId="urn:microsoft.com/office/officeart/2018/5/layout/IconCircleLabelList"/>
    <dgm:cxn modelId="{56C38AF8-9B73-4037-9063-666DBCCD0016}" type="presParOf" srcId="{D8C060AC-0FC1-4A16-9172-FB7EAD651715}" destId="{0877642D-EE9E-4CA0-AAF4-AD261B8728A2}" srcOrd="2" destOrd="0" presId="urn:microsoft.com/office/officeart/2018/5/layout/IconCircleLabelList"/>
    <dgm:cxn modelId="{863AA41E-FD66-4D6F-AA75-93E65A681B38}" type="presParOf" srcId="{0877642D-EE9E-4CA0-AAF4-AD261B8728A2}" destId="{43379DC9-7B51-4FC4-932B-2F4F85E09009}" srcOrd="0" destOrd="0" presId="urn:microsoft.com/office/officeart/2018/5/layout/IconCircleLabelList"/>
    <dgm:cxn modelId="{1FC8E740-CDB0-4B98-BE76-9D6AE8CCBA22}" type="presParOf" srcId="{0877642D-EE9E-4CA0-AAF4-AD261B8728A2}" destId="{AFB408A4-2A37-4F1D-99EC-22E8BDB27AD5}" srcOrd="1" destOrd="0" presId="urn:microsoft.com/office/officeart/2018/5/layout/IconCircleLabelList"/>
    <dgm:cxn modelId="{B553D508-B2B4-4436-9EF7-4C74F28863A3}" type="presParOf" srcId="{0877642D-EE9E-4CA0-AAF4-AD261B8728A2}" destId="{E26E505B-A775-4977-A6A0-20808802BB05}" srcOrd="2" destOrd="0" presId="urn:microsoft.com/office/officeart/2018/5/layout/IconCircleLabelList"/>
    <dgm:cxn modelId="{A233C8B8-DA03-4653-88FA-286FBD1477C9}" type="presParOf" srcId="{0877642D-EE9E-4CA0-AAF4-AD261B8728A2}" destId="{E694AB54-0F51-42B4-924E-E850642C790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837570-7ADE-4F0D-9656-0625D8B469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485A59-257A-4AD9-9537-85D4F01A11EC}">
      <dgm:prSet/>
      <dgm:spPr/>
      <dgm:t>
        <a:bodyPr/>
        <a:lstStyle/>
        <a:p>
          <a:r>
            <a:rPr lang="en-IN"/>
            <a:t>User may find it irritating ?</a:t>
          </a:r>
          <a:endParaRPr lang="en-US"/>
        </a:p>
      </dgm:t>
    </dgm:pt>
    <dgm:pt modelId="{107E18A9-0A86-4D26-A6F9-97B60B327A0E}" type="parTrans" cxnId="{E1A4CEC0-2053-4E49-9550-24FEC691A080}">
      <dgm:prSet/>
      <dgm:spPr/>
      <dgm:t>
        <a:bodyPr/>
        <a:lstStyle/>
        <a:p>
          <a:endParaRPr lang="en-US"/>
        </a:p>
      </dgm:t>
    </dgm:pt>
    <dgm:pt modelId="{BBFB7372-5A94-4548-A79F-8EC3B5352A04}" type="sibTrans" cxnId="{E1A4CEC0-2053-4E49-9550-24FEC691A080}">
      <dgm:prSet/>
      <dgm:spPr/>
      <dgm:t>
        <a:bodyPr/>
        <a:lstStyle/>
        <a:p>
          <a:endParaRPr lang="en-US"/>
        </a:p>
      </dgm:t>
    </dgm:pt>
    <dgm:pt modelId="{C10BA4CA-42B4-4A0B-8148-A973FA41D185}">
      <dgm:prSet/>
      <dgm:spPr/>
      <dgm:t>
        <a:bodyPr/>
        <a:lstStyle/>
        <a:p>
          <a:r>
            <a:rPr lang="en-IN"/>
            <a:t>Time Consuming ?</a:t>
          </a:r>
          <a:endParaRPr lang="en-US"/>
        </a:p>
      </dgm:t>
    </dgm:pt>
    <dgm:pt modelId="{0C265ACB-FE4B-4F19-B8C6-52525DFC9BF1}" type="parTrans" cxnId="{1419EFF9-161E-444E-960E-487B5718FEA8}">
      <dgm:prSet/>
      <dgm:spPr/>
      <dgm:t>
        <a:bodyPr/>
        <a:lstStyle/>
        <a:p>
          <a:endParaRPr lang="en-US"/>
        </a:p>
      </dgm:t>
    </dgm:pt>
    <dgm:pt modelId="{6CBDB0C2-1189-4BB1-866E-7ECB772F933A}" type="sibTrans" cxnId="{1419EFF9-161E-444E-960E-487B5718FEA8}">
      <dgm:prSet/>
      <dgm:spPr/>
      <dgm:t>
        <a:bodyPr/>
        <a:lstStyle/>
        <a:p>
          <a:endParaRPr lang="en-US"/>
        </a:p>
      </dgm:t>
    </dgm:pt>
    <dgm:pt modelId="{1BFFF493-4A9D-4ABF-9EFE-7321B4C7B093}">
      <dgm:prSet/>
      <dgm:spPr/>
      <dgm:t>
        <a:bodyPr/>
        <a:lstStyle/>
        <a:p>
          <a:r>
            <a:rPr lang="en-IN"/>
            <a:t>No incentives ?</a:t>
          </a:r>
          <a:endParaRPr lang="en-US"/>
        </a:p>
      </dgm:t>
    </dgm:pt>
    <dgm:pt modelId="{7990E7C8-1E03-48C6-8D76-E0DEE1C89B3D}" type="parTrans" cxnId="{AA98791E-5169-480F-84E5-1E14803D6F62}">
      <dgm:prSet/>
      <dgm:spPr/>
      <dgm:t>
        <a:bodyPr/>
        <a:lstStyle/>
        <a:p>
          <a:endParaRPr lang="en-US"/>
        </a:p>
      </dgm:t>
    </dgm:pt>
    <dgm:pt modelId="{3D6B6EE8-CA1B-4257-8419-AB8A51038E55}" type="sibTrans" cxnId="{AA98791E-5169-480F-84E5-1E14803D6F62}">
      <dgm:prSet/>
      <dgm:spPr/>
      <dgm:t>
        <a:bodyPr/>
        <a:lstStyle/>
        <a:p>
          <a:endParaRPr lang="en-US"/>
        </a:p>
      </dgm:t>
    </dgm:pt>
    <dgm:pt modelId="{5ADB4CE9-140A-4C87-8BB3-511CE18F1F9A}">
      <dgm:prSet/>
      <dgm:spPr/>
      <dgm:t>
        <a:bodyPr/>
        <a:lstStyle/>
        <a:p>
          <a:r>
            <a:rPr lang="en-IN"/>
            <a:t>Lack of Personalization ?</a:t>
          </a:r>
          <a:endParaRPr lang="en-US"/>
        </a:p>
      </dgm:t>
    </dgm:pt>
    <dgm:pt modelId="{7A54294E-ADA1-4611-9B96-972BC58831D6}" type="parTrans" cxnId="{1E568543-9404-471E-B102-D14CC83389A3}">
      <dgm:prSet/>
      <dgm:spPr/>
      <dgm:t>
        <a:bodyPr/>
        <a:lstStyle/>
        <a:p>
          <a:endParaRPr lang="en-US"/>
        </a:p>
      </dgm:t>
    </dgm:pt>
    <dgm:pt modelId="{9D0D706B-13C1-40FF-8596-4424FDCA9AA8}" type="sibTrans" cxnId="{1E568543-9404-471E-B102-D14CC83389A3}">
      <dgm:prSet/>
      <dgm:spPr/>
      <dgm:t>
        <a:bodyPr/>
        <a:lstStyle/>
        <a:p>
          <a:endParaRPr lang="en-US"/>
        </a:p>
      </dgm:t>
    </dgm:pt>
    <dgm:pt modelId="{881A3350-51D0-44C9-9C10-6277541F9132}" type="pres">
      <dgm:prSet presAssocID="{60837570-7ADE-4F0D-9656-0625D8B469DE}" presName="root" presStyleCnt="0">
        <dgm:presLayoutVars>
          <dgm:dir/>
          <dgm:resizeHandles val="exact"/>
        </dgm:presLayoutVars>
      </dgm:prSet>
      <dgm:spPr/>
    </dgm:pt>
    <dgm:pt modelId="{B228AD1E-339A-447F-9C8C-8D576BA2D3D8}" type="pres">
      <dgm:prSet presAssocID="{42485A59-257A-4AD9-9537-85D4F01A11EC}" presName="compNode" presStyleCnt="0"/>
      <dgm:spPr/>
    </dgm:pt>
    <dgm:pt modelId="{4DF2A506-9FDA-4407-9F48-A32529904553}" type="pres">
      <dgm:prSet presAssocID="{42485A59-257A-4AD9-9537-85D4F01A11EC}" presName="bgRect" presStyleLbl="bgShp" presStyleIdx="0" presStyleCnt="4"/>
      <dgm:spPr/>
    </dgm:pt>
    <dgm:pt modelId="{6CD375EA-E92F-4E2E-83B7-04D77D3A4630}" type="pres">
      <dgm:prSet presAssocID="{42485A59-257A-4AD9-9537-85D4F01A11E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se"/>
        </a:ext>
      </dgm:extLst>
    </dgm:pt>
    <dgm:pt modelId="{50CA558B-14AD-4F73-A5E5-3FEDB64E7711}" type="pres">
      <dgm:prSet presAssocID="{42485A59-257A-4AD9-9537-85D4F01A11EC}" presName="spaceRect" presStyleCnt="0"/>
      <dgm:spPr/>
    </dgm:pt>
    <dgm:pt modelId="{9E1482FC-3FE8-4E90-9DD2-4D4D16F9EA98}" type="pres">
      <dgm:prSet presAssocID="{42485A59-257A-4AD9-9537-85D4F01A11EC}" presName="parTx" presStyleLbl="revTx" presStyleIdx="0" presStyleCnt="4">
        <dgm:presLayoutVars>
          <dgm:chMax val="0"/>
          <dgm:chPref val="0"/>
        </dgm:presLayoutVars>
      </dgm:prSet>
      <dgm:spPr/>
    </dgm:pt>
    <dgm:pt modelId="{FAEEB715-88BC-4F78-AAAF-E13C26A31D98}" type="pres">
      <dgm:prSet presAssocID="{BBFB7372-5A94-4548-A79F-8EC3B5352A04}" presName="sibTrans" presStyleCnt="0"/>
      <dgm:spPr/>
    </dgm:pt>
    <dgm:pt modelId="{F293A5A1-C3A1-42F9-9E0B-AD118A975808}" type="pres">
      <dgm:prSet presAssocID="{C10BA4CA-42B4-4A0B-8148-A973FA41D185}" presName="compNode" presStyleCnt="0"/>
      <dgm:spPr/>
    </dgm:pt>
    <dgm:pt modelId="{BE307A2C-FBDE-48DC-B42A-BA4B3B1C5C83}" type="pres">
      <dgm:prSet presAssocID="{C10BA4CA-42B4-4A0B-8148-A973FA41D185}" presName="bgRect" presStyleLbl="bgShp" presStyleIdx="1" presStyleCnt="4"/>
      <dgm:spPr/>
    </dgm:pt>
    <dgm:pt modelId="{9FC2A7B5-7A4D-4B5B-B456-8E10F4DD6325}" type="pres">
      <dgm:prSet presAssocID="{C10BA4CA-42B4-4A0B-8148-A973FA41D18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982B6225-D371-46B9-AC26-38205665EF2D}" type="pres">
      <dgm:prSet presAssocID="{C10BA4CA-42B4-4A0B-8148-A973FA41D185}" presName="spaceRect" presStyleCnt="0"/>
      <dgm:spPr/>
    </dgm:pt>
    <dgm:pt modelId="{66AF7DBF-3BFD-4E3C-B739-30AC7E982AD4}" type="pres">
      <dgm:prSet presAssocID="{C10BA4CA-42B4-4A0B-8148-A973FA41D185}" presName="parTx" presStyleLbl="revTx" presStyleIdx="1" presStyleCnt="4">
        <dgm:presLayoutVars>
          <dgm:chMax val="0"/>
          <dgm:chPref val="0"/>
        </dgm:presLayoutVars>
      </dgm:prSet>
      <dgm:spPr/>
    </dgm:pt>
    <dgm:pt modelId="{811AE225-B41C-4472-9023-002FB017C97C}" type="pres">
      <dgm:prSet presAssocID="{6CBDB0C2-1189-4BB1-866E-7ECB772F933A}" presName="sibTrans" presStyleCnt="0"/>
      <dgm:spPr/>
    </dgm:pt>
    <dgm:pt modelId="{E1CE7AB1-FC5F-4891-AB95-729E9F26E550}" type="pres">
      <dgm:prSet presAssocID="{1BFFF493-4A9D-4ABF-9EFE-7321B4C7B093}" presName="compNode" presStyleCnt="0"/>
      <dgm:spPr/>
    </dgm:pt>
    <dgm:pt modelId="{12BF3483-0AB5-4F81-95F0-B7031D57B2EB}" type="pres">
      <dgm:prSet presAssocID="{1BFFF493-4A9D-4ABF-9EFE-7321B4C7B093}" presName="bgRect" presStyleLbl="bgShp" presStyleIdx="2" presStyleCnt="4"/>
      <dgm:spPr/>
    </dgm:pt>
    <dgm:pt modelId="{8D04606C-8ECD-4AE7-981B-33CAD1636990}" type="pres">
      <dgm:prSet presAssocID="{1BFFF493-4A9D-4ABF-9EFE-7321B4C7B09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4F0A5061-1B26-4108-8457-736DC74F935B}" type="pres">
      <dgm:prSet presAssocID="{1BFFF493-4A9D-4ABF-9EFE-7321B4C7B093}" presName="spaceRect" presStyleCnt="0"/>
      <dgm:spPr/>
    </dgm:pt>
    <dgm:pt modelId="{6BDC6A64-7A68-47D6-8E55-6991D81C092C}" type="pres">
      <dgm:prSet presAssocID="{1BFFF493-4A9D-4ABF-9EFE-7321B4C7B093}" presName="parTx" presStyleLbl="revTx" presStyleIdx="2" presStyleCnt="4">
        <dgm:presLayoutVars>
          <dgm:chMax val="0"/>
          <dgm:chPref val="0"/>
        </dgm:presLayoutVars>
      </dgm:prSet>
      <dgm:spPr/>
    </dgm:pt>
    <dgm:pt modelId="{72AE2720-515C-4B6E-9D0A-7978163D7F60}" type="pres">
      <dgm:prSet presAssocID="{3D6B6EE8-CA1B-4257-8419-AB8A51038E55}" presName="sibTrans" presStyleCnt="0"/>
      <dgm:spPr/>
    </dgm:pt>
    <dgm:pt modelId="{A273D764-B9B7-4EA4-ADB0-EC349ED06BE6}" type="pres">
      <dgm:prSet presAssocID="{5ADB4CE9-140A-4C87-8BB3-511CE18F1F9A}" presName="compNode" presStyleCnt="0"/>
      <dgm:spPr/>
    </dgm:pt>
    <dgm:pt modelId="{A7ADFEDD-61CB-43E2-BDC5-FC720165DC35}" type="pres">
      <dgm:prSet presAssocID="{5ADB4CE9-140A-4C87-8BB3-511CE18F1F9A}" presName="bgRect" presStyleLbl="bgShp" presStyleIdx="3" presStyleCnt="4"/>
      <dgm:spPr/>
    </dgm:pt>
    <dgm:pt modelId="{2E871CD3-9D2E-4D3E-B93D-BC6D4EF5AFC9}" type="pres">
      <dgm:prSet presAssocID="{5ADB4CE9-140A-4C87-8BB3-511CE18F1F9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47FD9C2-7363-4FFD-BAE3-28F19CD3CB98}" type="pres">
      <dgm:prSet presAssocID="{5ADB4CE9-140A-4C87-8BB3-511CE18F1F9A}" presName="spaceRect" presStyleCnt="0"/>
      <dgm:spPr/>
    </dgm:pt>
    <dgm:pt modelId="{0BE16C1A-9BEF-4F5D-B8B6-39162991219F}" type="pres">
      <dgm:prSet presAssocID="{5ADB4CE9-140A-4C87-8BB3-511CE18F1F9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0BEC500-DF8D-4EB1-9338-39A1848BD286}" type="presOf" srcId="{60837570-7ADE-4F0D-9656-0625D8B469DE}" destId="{881A3350-51D0-44C9-9C10-6277541F9132}" srcOrd="0" destOrd="0" presId="urn:microsoft.com/office/officeart/2018/2/layout/IconVerticalSolidList"/>
    <dgm:cxn modelId="{AA98791E-5169-480F-84E5-1E14803D6F62}" srcId="{60837570-7ADE-4F0D-9656-0625D8B469DE}" destId="{1BFFF493-4A9D-4ABF-9EFE-7321B4C7B093}" srcOrd="2" destOrd="0" parTransId="{7990E7C8-1E03-48C6-8D76-E0DEE1C89B3D}" sibTransId="{3D6B6EE8-CA1B-4257-8419-AB8A51038E55}"/>
    <dgm:cxn modelId="{1E568543-9404-471E-B102-D14CC83389A3}" srcId="{60837570-7ADE-4F0D-9656-0625D8B469DE}" destId="{5ADB4CE9-140A-4C87-8BB3-511CE18F1F9A}" srcOrd="3" destOrd="0" parTransId="{7A54294E-ADA1-4611-9B96-972BC58831D6}" sibTransId="{9D0D706B-13C1-40FF-8596-4424FDCA9AA8}"/>
    <dgm:cxn modelId="{5DE9C645-2ECD-42DA-9196-62F4F836B03F}" type="presOf" srcId="{5ADB4CE9-140A-4C87-8BB3-511CE18F1F9A}" destId="{0BE16C1A-9BEF-4F5D-B8B6-39162991219F}" srcOrd="0" destOrd="0" presId="urn:microsoft.com/office/officeart/2018/2/layout/IconVerticalSolidList"/>
    <dgm:cxn modelId="{C4F3E54F-2B58-429E-A569-6D5D441364E4}" type="presOf" srcId="{42485A59-257A-4AD9-9537-85D4F01A11EC}" destId="{9E1482FC-3FE8-4E90-9DD2-4D4D16F9EA98}" srcOrd="0" destOrd="0" presId="urn:microsoft.com/office/officeart/2018/2/layout/IconVerticalSolidList"/>
    <dgm:cxn modelId="{2217AE8F-FFC0-4A4C-8294-FAD8DF4A38BA}" type="presOf" srcId="{C10BA4CA-42B4-4A0B-8148-A973FA41D185}" destId="{66AF7DBF-3BFD-4E3C-B739-30AC7E982AD4}" srcOrd="0" destOrd="0" presId="urn:microsoft.com/office/officeart/2018/2/layout/IconVerticalSolidList"/>
    <dgm:cxn modelId="{AE1C95AC-FED0-4259-B28B-A4B85A0892DB}" type="presOf" srcId="{1BFFF493-4A9D-4ABF-9EFE-7321B4C7B093}" destId="{6BDC6A64-7A68-47D6-8E55-6991D81C092C}" srcOrd="0" destOrd="0" presId="urn:microsoft.com/office/officeart/2018/2/layout/IconVerticalSolidList"/>
    <dgm:cxn modelId="{E1A4CEC0-2053-4E49-9550-24FEC691A080}" srcId="{60837570-7ADE-4F0D-9656-0625D8B469DE}" destId="{42485A59-257A-4AD9-9537-85D4F01A11EC}" srcOrd="0" destOrd="0" parTransId="{107E18A9-0A86-4D26-A6F9-97B60B327A0E}" sibTransId="{BBFB7372-5A94-4548-A79F-8EC3B5352A04}"/>
    <dgm:cxn modelId="{1419EFF9-161E-444E-960E-487B5718FEA8}" srcId="{60837570-7ADE-4F0D-9656-0625D8B469DE}" destId="{C10BA4CA-42B4-4A0B-8148-A973FA41D185}" srcOrd="1" destOrd="0" parTransId="{0C265ACB-FE4B-4F19-B8C6-52525DFC9BF1}" sibTransId="{6CBDB0C2-1189-4BB1-866E-7ECB772F933A}"/>
    <dgm:cxn modelId="{E190F976-A875-403D-9515-44AF6E692513}" type="presParOf" srcId="{881A3350-51D0-44C9-9C10-6277541F9132}" destId="{B228AD1E-339A-447F-9C8C-8D576BA2D3D8}" srcOrd="0" destOrd="0" presId="urn:microsoft.com/office/officeart/2018/2/layout/IconVerticalSolidList"/>
    <dgm:cxn modelId="{CF3B1FFD-C922-4DA7-A97D-31B13E8D2A09}" type="presParOf" srcId="{B228AD1E-339A-447F-9C8C-8D576BA2D3D8}" destId="{4DF2A506-9FDA-4407-9F48-A32529904553}" srcOrd="0" destOrd="0" presId="urn:microsoft.com/office/officeart/2018/2/layout/IconVerticalSolidList"/>
    <dgm:cxn modelId="{D0F4D7AC-604B-40A4-905A-E47C071A87D6}" type="presParOf" srcId="{B228AD1E-339A-447F-9C8C-8D576BA2D3D8}" destId="{6CD375EA-E92F-4E2E-83B7-04D77D3A4630}" srcOrd="1" destOrd="0" presId="urn:microsoft.com/office/officeart/2018/2/layout/IconVerticalSolidList"/>
    <dgm:cxn modelId="{C79C2205-2B77-4F56-9B7B-3619C99ED012}" type="presParOf" srcId="{B228AD1E-339A-447F-9C8C-8D576BA2D3D8}" destId="{50CA558B-14AD-4F73-A5E5-3FEDB64E7711}" srcOrd="2" destOrd="0" presId="urn:microsoft.com/office/officeart/2018/2/layout/IconVerticalSolidList"/>
    <dgm:cxn modelId="{E5E939AA-49C8-4465-9C0C-3A62B54A5C2C}" type="presParOf" srcId="{B228AD1E-339A-447F-9C8C-8D576BA2D3D8}" destId="{9E1482FC-3FE8-4E90-9DD2-4D4D16F9EA98}" srcOrd="3" destOrd="0" presId="urn:microsoft.com/office/officeart/2018/2/layout/IconVerticalSolidList"/>
    <dgm:cxn modelId="{3FC4DBC6-2DD9-4A7F-AD98-363347FD5CFD}" type="presParOf" srcId="{881A3350-51D0-44C9-9C10-6277541F9132}" destId="{FAEEB715-88BC-4F78-AAAF-E13C26A31D98}" srcOrd="1" destOrd="0" presId="urn:microsoft.com/office/officeart/2018/2/layout/IconVerticalSolidList"/>
    <dgm:cxn modelId="{490C057B-E807-460E-9AD6-8C1AC9938FB0}" type="presParOf" srcId="{881A3350-51D0-44C9-9C10-6277541F9132}" destId="{F293A5A1-C3A1-42F9-9E0B-AD118A975808}" srcOrd="2" destOrd="0" presId="urn:microsoft.com/office/officeart/2018/2/layout/IconVerticalSolidList"/>
    <dgm:cxn modelId="{13AF8375-DB95-4A88-997C-7BF4C723D22E}" type="presParOf" srcId="{F293A5A1-C3A1-42F9-9E0B-AD118A975808}" destId="{BE307A2C-FBDE-48DC-B42A-BA4B3B1C5C83}" srcOrd="0" destOrd="0" presId="urn:microsoft.com/office/officeart/2018/2/layout/IconVerticalSolidList"/>
    <dgm:cxn modelId="{FB4A5009-D1C6-49E1-A095-034E833CCD5B}" type="presParOf" srcId="{F293A5A1-C3A1-42F9-9E0B-AD118A975808}" destId="{9FC2A7B5-7A4D-4B5B-B456-8E10F4DD6325}" srcOrd="1" destOrd="0" presId="urn:microsoft.com/office/officeart/2018/2/layout/IconVerticalSolidList"/>
    <dgm:cxn modelId="{0CF8CA7A-409A-4EB2-A367-7B287909B154}" type="presParOf" srcId="{F293A5A1-C3A1-42F9-9E0B-AD118A975808}" destId="{982B6225-D371-46B9-AC26-38205665EF2D}" srcOrd="2" destOrd="0" presId="urn:microsoft.com/office/officeart/2018/2/layout/IconVerticalSolidList"/>
    <dgm:cxn modelId="{A3E9926C-2343-46C3-9877-B6D39074AF70}" type="presParOf" srcId="{F293A5A1-C3A1-42F9-9E0B-AD118A975808}" destId="{66AF7DBF-3BFD-4E3C-B739-30AC7E982AD4}" srcOrd="3" destOrd="0" presId="urn:microsoft.com/office/officeart/2018/2/layout/IconVerticalSolidList"/>
    <dgm:cxn modelId="{8A3EEFB9-D4F1-4804-B18C-B25FC335BAB9}" type="presParOf" srcId="{881A3350-51D0-44C9-9C10-6277541F9132}" destId="{811AE225-B41C-4472-9023-002FB017C97C}" srcOrd="3" destOrd="0" presId="urn:microsoft.com/office/officeart/2018/2/layout/IconVerticalSolidList"/>
    <dgm:cxn modelId="{5456369B-0A99-4570-8291-4308E7FFF164}" type="presParOf" srcId="{881A3350-51D0-44C9-9C10-6277541F9132}" destId="{E1CE7AB1-FC5F-4891-AB95-729E9F26E550}" srcOrd="4" destOrd="0" presId="urn:microsoft.com/office/officeart/2018/2/layout/IconVerticalSolidList"/>
    <dgm:cxn modelId="{FE994A4A-398B-40B7-B7A2-2FD1C9F359A2}" type="presParOf" srcId="{E1CE7AB1-FC5F-4891-AB95-729E9F26E550}" destId="{12BF3483-0AB5-4F81-95F0-B7031D57B2EB}" srcOrd="0" destOrd="0" presId="urn:microsoft.com/office/officeart/2018/2/layout/IconVerticalSolidList"/>
    <dgm:cxn modelId="{36DD2B1A-093F-4887-8920-448E6DE5619B}" type="presParOf" srcId="{E1CE7AB1-FC5F-4891-AB95-729E9F26E550}" destId="{8D04606C-8ECD-4AE7-981B-33CAD1636990}" srcOrd="1" destOrd="0" presId="urn:microsoft.com/office/officeart/2018/2/layout/IconVerticalSolidList"/>
    <dgm:cxn modelId="{3A16718C-1D83-41FE-8EB5-3AEE4551B361}" type="presParOf" srcId="{E1CE7AB1-FC5F-4891-AB95-729E9F26E550}" destId="{4F0A5061-1B26-4108-8457-736DC74F935B}" srcOrd="2" destOrd="0" presId="urn:microsoft.com/office/officeart/2018/2/layout/IconVerticalSolidList"/>
    <dgm:cxn modelId="{4B154A05-D173-4416-88E3-F79F73C342FC}" type="presParOf" srcId="{E1CE7AB1-FC5F-4891-AB95-729E9F26E550}" destId="{6BDC6A64-7A68-47D6-8E55-6991D81C092C}" srcOrd="3" destOrd="0" presId="urn:microsoft.com/office/officeart/2018/2/layout/IconVerticalSolidList"/>
    <dgm:cxn modelId="{73B632F8-91B7-45C2-8200-173FBA60359B}" type="presParOf" srcId="{881A3350-51D0-44C9-9C10-6277541F9132}" destId="{72AE2720-515C-4B6E-9D0A-7978163D7F60}" srcOrd="5" destOrd="0" presId="urn:microsoft.com/office/officeart/2018/2/layout/IconVerticalSolidList"/>
    <dgm:cxn modelId="{ECB1A8DB-4C74-411F-B0D4-FBF4F4C93915}" type="presParOf" srcId="{881A3350-51D0-44C9-9C10-6277541F9132}" destId="{A273D764-B9B7-4EA4-ADB0-EC349ED06BE6}" srcOrd="6" destOrd="0" presId="urn:microsoft.com/office/officeart/2018/2/layout/IconVerticalSolidList"/>
    <dgm:cxn modelId="{185E4EC5-FA11-41CB-AD80-DF510DBA6885}" type="presParOf" srcId="{A273D764-B9B7-4EA4-ADB0-EC349ED06BE6}" destId="{A7ADFEDD-61CB-43E2-BDC5-FC720165DC35}" srcOrd="0" destOrd="0" presId="urn:microsoft.com/office/officeart/2018/2/layout/IconVerticalSolidList"/>
    <dgm:cxn modelId="{082B40E0-FD31-4075-9C1D-A0C6258BFE6D}" type="presParOf" srcId="{A273D764-B9B7-4EA4-ADB0-EC349ED06BE6}" destId="{2E871CD3-9D2E-4D3E-B93D-BC6D4EF5AFC9}" srcOrd="1" destOrd="0" presId="urn:microsoft.com/office/officeart/2018/2/layout/IconVerticalSolidList"/>
    <dgm:cxn modelId="{7A422F42-9E10-44BB-AC42-0F073FFEB4AC}" type="presParOf" srcId="{A273D764-B9B7-4EA4-ADB0-EC349ED06BE6}" destId="{147FD9C2-7363-4FFD-BAE3-28F19CD3CB98}" srcOrd="2" destOrd="0" presId="urn:microsoft.com/office/officeart/2018/2/layout/IconVerticalSolidList"/>
    <dgm:cxn modelId="{9E248B36-414F-419A-B35A-DC0641DF7A53}" type="presParOf" srcId="{A273D764-B9B7-4EA4-ADB0-EC349ED06BE6}" destId="{0BE16C1A-9BEF-4F5D-B8B6-3916299121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D3AF70-37D1-4D25-B6D7-EE3588F9F95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5D2D73B-5255-4AE7-934B-B3D55C4776F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Keeping questions short and simple –</a:t>
          </a:r>
          <a:endParaRPr lang="en-US"/>
        </a:p>
      </dgm:t>
    </dgm:pt>
    <dgm:pt modelId="{59CD2B73-BD91-4D53-9CB2-47A34F36AFF9}" type="parTrans" cxnId="{95CC6783-133B-4142-95D7-27146D6E1A84}">
      <dgm:prSet/>
      <dgm:spPr/>
      <dgm:t>
        <a:bodyPr/>
        <a:lstStyle/>
        <a:p>
          <a:endParaRPr lang="en-US"/>
        </a:p>
      </dgm:t>
    </dgm:pt>
    <dgm:pt modelId="{B157F784-62E5-4350-ADA0-C91D47FB3E60}" type="sibTrans" cxnId="{95CC6783-133B-4142-95D7-27146D6E1A84}">
      <dgm:prSet/>
      <dgm:spPr/>
      <dgm:t>
        <a:bodyPr/>
        <a:lstStyle/>
        <a:p>
          <a:endParaRPr lang="en-US"/>
        </a:p>
      </dgm:t>
    </dgm:pt>
    <dgm:pt modelId="{BD3FCF27-ECD7-4751-BE8F-4F49F4D1719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Being specific about questions </a:t>
          </a:r>
          <a:endParaRPr lang="en-US"/>
        </a:p>
      </dgm:t>
    </dgm:pt>
    <dgm:pt modelId="{B98F8B02-5CFA-4E52-8A86-D01BB89311F7}" type="parTrans" cxnId="{EDFC2C35-1640-4232-A39A-D11DF7ED53F5}">
      <dgm:prSet/>
      <dgm:spPr/>
      <dgm:t>
        <a:bodyPr/>
        <a:lstStyle/>
        <a:p>
          <a:endParaRPr lang="en-US"/>
        </a:p>
      </dgm:t>
    </dgm:pt>
    <dgm:pt modelId="{0167F0BC-0D05-4DF4-9FDE-D59AA494F686}" type="sibTrans" cxnId="{EDFC2C35-1640-4232-A39A-D11DF7ED53F5}">
      <dgm:prSet/>
      <dgm:spPr/>
      <dgm:t>
        <a:bodyPr/>
        <a:lstStyle/>
        <a:p>
          <a:endParaRPr lang="en-US"/>
        </a:p>
      </dgm:t>
    </dgm:pt>
    <dgm:pt modelId="{FA650AD2-CDF7-4034-8B43-4CA78991CB7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Multiple Choice – </a:t>
          </a:r>
          <a:endParaRPr lang="en-US"/>
        </a:p>
      </dgm:t>
    </dgm:pt>
    <dgm:pt modelId="{A8EEF1C3-56A7-4BF3-ACE8-E3D37753D708}" type="parTrans" cxnId="{F7CB01DA-7E97-4645-8F25-87398BC31DDF}">
      <dgm:prSet/>
      <dgm:spPr/>
      <dgm:t>
        <a:bodyPr/>
        <a:lstStyle/>
        <a:p>
          <a:endParaRPr lang="en-US"/>
        </a:p>
      </dgm:t>
    </dgm:pt>
    <dgm:pt modelId="{23B331DF-31A7-4305-A027-1C5A0CE8E6D8}" type="sibTrans" cxnId="{F7CB01DA-7E97-4645-8F25-87398BC31DDF}">
      <dgm:prSet/>
      <dgm:spPr/>
      <dgm:t>
        <a:bodyPr/>
        <a:lstStyle/>
        <a:p>
          <a:endParaRPr lang="en-US"/>
        </a:p>
      </dgm:t>
    </dgm:pt>
    <dgm:pt modelId="{9EF6D8B4-7B8B-4DC2-A389-E55E76CEEE5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Less time consuming therefore more likely to be answered</a:t>
          </a:r>
          <a:endParaRPr lang="en-US"/>
        </a:p>
      </dgm:t>
    </dgm:pt>
    <dgm:pt modelId="{7369BA8D-C363-43FE-8644-70A43BA5AA70}" type="parTrans" cxnId="{BCF381F5-15DB-45DC-9C6E-22029DF2B991}">
      <dgm:prSet/>
      <dgm:spPr/>
      <dgm:t>
        <a:bodyPr/>
        <a:lstStyle/>
        <a:p>
          <a:endParaRPr lang="en-US"/>
        </a:p>
      </dgm:t>
    </dgm:pt>
    <dgm:pt modelId="{4EAAD26C-48E7-4BB2-9326-2D80374AC0A4}" type="sibTrans" cxnId="{BCF381F5-15DB-45DC-9C6E-22029DF2B991}">
      <dgm:prSet/>
      <dgm:spPr/>
      <dgm:t>
        <a:bodyPr/>
        <a:lstStyle/>
        <a:p>
          <a:endParaRPr lang="en-US"/>
        </a:p>
      </dgm:t>
    </dgm:pt>
    <dgm:pt modelId="{F33E503D-08D3-482D-B8B4-EF2F9A722BD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More likely to be answered if categorized</a:t>
          </a:r>
          <a:endParaRPr lang="en-US"/>
        </a:p>
      </dgm:t>
    </dgm:pt>
    <dgm:pt modelId="{09528A08-E165-43D4-8BC6-CB1A93C71D42}" type="parTrans" cxnId="{7B704D19-2E91-41EE-93C0-0881B1552B8D}">
      <dgm:prSet/>
      <dgm:spPr/>
      <dgm:t>
        <a:bodyPr/>
        <a:lstStyle/>
        <a:p>
          <a:endParaRPr lang="en-US"/>
        </a:p>
      </dgm:t>
    </dgm:pt>
    <dgm:pt modelId="{16342752-AF2F-44D6-A00E-B3CC2E9B9BEB}" type="sibTrans" cxnId="{7B704D19-2E91-41EE-93C0-0881B1552B8D}">
      <dgm:prSet/>
      <dgm:spPr/>
      <dgm:t>
        <a:bodyPr/>
        <a:lstStyle/>
        <a:p>
          <a:endParaRPr lang="en-US"/>
        </a:p>
      </dgm:t>
    </dgm:pt>
    <dgm:pt modelId="{2C66D274-355D-4068-B07B-2E21E739042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Add Colour &amp; Humour –</a:t>
          </a:r>
          <a:endParaRPr lang="en-US"/>
        </a:p>
      </dgm:t>
    </dgm:pt>
    <dgm:pt modelId="{58CE8798-E986-44C6-B66B-9982D2B843C6}" type="parTrans" cxnId="{27671DF2-64AA-4113-8E6B-CE306E1ED7D0}">
      <dgm:prSet/>
      <dgm:spPr/>
      <dgm:t>
        <a:bodyPr/>
        <a:lstStyle/>
        <a:p>
          <a:endParaRPr lang="en-US"/>
        </a:p>
      </dgm:t>
    </dgm:pt>
    <dgm:pt modelId="{303D7AFB-E60B-4828-9E32-2B6DAC325A91}" type="sibTrans" cxnId="{27671DF2-64AA-4113-8E6B-CE306E1ED7D0}">
      <dgm:prSet/>
      <dgm:spPr/>
      <dgm:t>
        <a:bodyPr/>
        <a:lstStyle/>
        <a:p>
          <a:endParaRPr lang="en-US"/>
        </a:p>
      </dgm:t>
    </dgm:pt>
    <dgm:pt modelId="{CC1F0B70-C99E-44FD-8328-6EF9DA0304C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Attractive feedback will attract more users ( Use some emoji’s, masoct )</a:t>
          </a:r>
          <a:endParaRPr lang="en-US"/>
        </a:p>
      </dgm:t>
    </dgm:pt>
    <dgm:pt modelId="{7B76EBBE-34A5-4F6C-9B48-9C6A5E3DA393}" type="parTrans" cxnId="{D5490045-647A-4129-AFFC-18BEA9E7D141}">
      <dgm:prSet/>
      <dgm:spPr/>
      <dgm:t>
        <a:bodyPr/>
        <a:lstStyle/>
        <a:p>
          <a:endParaRPr lang="en-US"/>
        </a:p>
      </dgm:t>
    </dgm:pt>
    <dgm:pt modelId="{134B5D0D-9008-4630-9F53-6F87E20069F1}" type="sibTrans" cxnId="{D5490045-647A-4129-AFFC-18BEA9E7D141}">
      <dgm:prSet/>
      <dgm:spPr/>
      <dgm:t>
        <a:bodyPr/>
        <a:lstStyle/>
        <a:p>
          <a:endParaRPr lang="en-US"/>
        </a:p>
      </dgm:t>
    </dgm:pt>
    <dgm:pt modelId="{A43A4B37-A15D-46F2-863B-A6A84924A2ED}" type="pres">
      <dgm:prSet presAssocID="{FCD3AF70-37D1-4D25-B6D7-EE3588F9F95B}" presName="root" presStyleCnt="0">
        <dgm:presLayoutVars>
          <dgm:dir/>
          <dgm:resizeHandles val="exact"/>
        </dgm:presLayoutVars>
      </dgm:prSet>
      <dgm:spPr/>
    </dgm:pt>
    <dgm:pt modelId="{60E804E7-2BF8-4DC3-B4F6-4D116239F628}" type="pres">
      <dgm:prSet presAssocID="{D5D2D73B-5255-4AE7-934B-B3D55C4776F3}" presName="compNode" presStyleCnt="0"/>
      <dgm:spPr/>
    </dgm:pt>
    <dgm:pt modelId="{3315FB28-11C9-40DA-A780-AA69DDA4A7AC}" type="pres">
      <dgm:prSet presAssocID="{D5D2D73B-5255-4AE7-934B-B3D55C4776F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71B27220-62A2-4BB1-976F-CEC85C5CAF8D}" type="pres">
      <dgm:prSet presAssocID="{D5D2D73B-5255-4AE7-934B-B3D55C4776F3}" presName="iconSpace" presStyleCnt="0"/>
      <dgm:spPr/>
    </dgm:pt>
    <dgm:pt modelId="{9A803975-97CE-47F3-B741-10D9BE9D4BB8}" type="pres">
      <dgm:prSet presAssocID="{D5D2D73B-5255-4AE7-934B-B3D55C4776F3}" presName="parTx" presStyleLbl="revTx" presStyleIdx="0" presStyleCnt="6">
        <dgm:presLayoutVars>
          <dgm:chMax val="0"/>
          <dgm:chPref val="0"/>
        </dgm:presLayoutVars>
      </dgm:prSet>
      <dgm:spPr/>
    </dgm:pt>
    <dgm:pt modelId="{C0F137F6-E38F-459F-BDCB-438E61D5DAEB}" type="pres">
      <dgm:prSet presAssocID="{D5D2D73B-5255-4AE7-934B-B3D55C4776F3}" presName="txSpace" presStyleCnt="0"/>
      <dgm:spPr/>
    </dgm:pt>
    <dgm:pt modelId="{CB2CE14C-C3DA-4892-9C2A-7FFFD826694F}" type="pres">
      <dgm:prSet presAssocID="{D5D2D73B-5255-4AE7-934B-B3D55C4776F3}" presName="desTx" presStyleLbl="revTx" presStyleIdx="1" presStyleCnt="6">
        <dgm:presLayoutVars/>
      </dgm:prSet>
      <dgm:spPr/>
    </dgm:pt>
    <dgm:pt modelId="{6DCCB9B4-8862-42D2-9CB4-4CDC815DA9B6}" type="pres">
      <dgm:prSet presAssocID="{B157F784-62E5-4350-ADA0-C91D47FB3E60}" presName="sibTrans" presStyleCnt="0"/>
      <dgm:spPr/>
    </dgm:pt>
    <dgm:pt modelId="{615CE6C5-FEBA-4B4A-81D5-C1025F776DD6}" type="pres">
      <dgm:prSet presAssocID="{FA650AD2-CDF7-4034-8B43-4CA78991CB73}" presName="compNode" presStyleCnt="0"/>
      <dgm:spPr/>
    </dgm:pt>
    <dgm:pt modelId="{C839754B-1C94-4CEC-8A74-725F2B144861}" type="pres">
      <dgm:prSet presAssocID="{FA650AD2-CDF7-4034-8B43-4CA78991CB7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65160477-38E2-4831-A24C-4D9CEB7FAB9B}" type="pres">
      <dgm:prSet presAssocID="{FA650AD2-CDF7-4034-8B43-4CA78991CB73}" presName="iconSpace" presStyleCnt="0"/>
      <dgm:spPr/>
    </dgm:pt>
    <dgm:pt modelId="{0A6DD8DC-E641-47B2-999A-2D84C17069F2}" type="pres">
      <dgm:prSet presAssocID="{FA650AD2-CDF7-4034-8B43-4CA78991CB73}" presName="parTx" presStyleLbl="revTx" presStyleIdx="2" presStyleCnt="6">
        <dgm:presLayoutVars>
          <dgm:chMax val="0"/>
          <dgm:chPref val="0"/>
        </dgm:presLayoutVars>
      </dgm:prSet>
      <dgm:spPr/>
    </dgm:pt>
    <dgm:pt modelId="{37DF2EB7-0FFE-4352-ADD8-B75127AD1277}" type="pres">
      <dgm:prSet presAssocID="{FA650AD2-CDF7-4034-8B43-4CA78991CB73}" presName="txSpace" presStyleCnt="0"/>
      <dgm:spPr/>
    </dgm:pt>
    <dgm:pt modelId="{65FFD76E-D14E-4D91-8B58-83829AB967AC}" type="pres">
      <dgm:prSet presAssocID="{FA650AD2-CDF7-4034-8B43-4CA78991CB73}" presName="desTx" presStyleLbl="revTx" presStyleIdx="3" presStyleCnt="6">
        <dgm:presLayoutVars/>
      </dgm:prSet>
      <dgm:spPr/>
    </dgm:pt>
    <dgm:pt modelId="{6D81777D-6FF4-4325-87AF-492D77E45356}" type="pres">
      <dgm:prSet presAssocID="{23B331DF-31A7-4305-A027-1C5A0CE8E6D8}" presName="sibTrans" presStyleCnt="0"/>
      <dgm:spPr/>
    </dgm:pt>
    <dgm:pt modelId="{81CC91D5-D9CD-47F5-B424-DE6828BB5AAC}" type="pres">
      <dgm:prSet presAssocID="{2C66D274-355D-4068-B07B-2E21E739042B}" presName="compNode" presStyleCnt="0"/>
      <dgm:spPr/>
    </dgm:pt>
    <dgm:pt modelId="{5DEDB41B-C40F-4D2F-BC23-12A64A2D5261}" type="pres">
      <dgm:prSet presAssocID="{2C66D274-355D-4068-B07B-2E21E739042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nny Face Outline"/>
        </a:ext>
      </dgm:extLst>
    </dgm:pt>
    <dgm:pt modelId="{7D7EE19A-3EB3-4A73-A278-BD703ACAF65F}" type="pres">
      <dgm:prSet presAssocID="{2C66D274-355D-4068-B07B-2E21E739042B}" presName="iconSpace" presStyleCnt="0"/>
      <dgm:spPr/>
    </dgm:pt>
    <dgm:pt modelId="{C5573BF0-BD88-422D-BF1C-8328254A43BB}" type="pres">
      <dgm:prSet presAssocID="{2C66D274-355D-4068-B07B-2E21E739042B}" presName="parTx" presStyleLbl="revTx" presStyleIdx="4" presStyleCnt="6">
        <dgm:presLayoutVars>
          <dgm:chMax val="0"/>
          <dgm:chPref val="0"/>
        </dgm:presLayoutVars>
      </dgm:prSet>
      <dgm:spPr/>
    </dgm:pt>
    <dgm:pt modelId="{569DEA8E-9CCA-4A55-BAE0-336A9A24BAB4}" type="pres">
      <dgm:prSet presAssocID="{2C66D274-355D-4068-B07B-2E21E739042B}" presName="txSpace" presStyleCnt="0"/>
      <dgm:spPr/>
    </dgm:pt>
    <dgm:pt modelId="{0BA885F3-944D-418B-9FDC-86B6C3D4175F}" type="pres">
      <dgm:prSet presAssocID="{2C66D274-355D-4068-B07B-2E21E739042B}" presName="desTx" presStyleLbl="revTx" presStyleIdx="5" presStyleCnt="6">
        <dgm:presLayoutVars/>
      </dgm:prSet>
      <dgm:spPr/>
    </dgm:pt>
  </dgm:ptLst>
  <dgm:cxnLst>
    <dgm:cxn modelId="{7B704D19-2E91-41EE-93C0-0881B1552B8D}" srcId="{FA650AD2-CDF7-4034-8B43-4CA78991CB73}" destId="{F33E503D-08D3-482D-B8B4-EF2F9A722BD5}" srcOrd="1" destOrd="0" parTransId="{09528A08-E165-43D4-8BC6-CB1A93C71D42}" sibTransId="{16342752-AF2F-44D6-A00E-B3CC2E9B9BEB}"/>
    <dgm:cxn modelId="{EDFC2C35-1640-4232-A39A-D11DF7ED53F5}" srcId="{D5D2D73B-5255-4AE7-934B-B3D55C4776F3}" destId="{BD3FCF27-ECD7-4751-BE8F-4F49F4D17190}" srcOrd="0" destOrd="0" parTransId="{B98F8B02-5CFA-4E52-8A86-D01BB89311F7}" sibTransId="{0167F0BC-0D05-4DF4-9FDE-D59AA494F686}"/>
    <dgm:cxn modelId="{D5490045-647A-4129-AFFC-18BEA9E7D141}" srcId="{2C66D274-355D-4068-B07B-2E21E739042B}" destId="{CC1F0B70-C99E-44FD-8328-6EF9DA0304C0}" srcOrd="0" destOrd="0" parTransId="{7B76EBBE-34A5-4F6C-9B48-9C6A5E3DA393}" sibTransId="{134B5D0D-9008-4630-9F53-6F87E20069F1}"/>
    <dgm:cxn modelId="{5A53887C-80CB-4A35-8E8C-6D856255F713}" type="presOf" srcId="{9EF6D8B4-7B8B-4DC2-A389-E55E76CEEE52}" destId="{65FFD76E-D14E-4D91-8B58-83829AB967AC}" srcOrd="0" destOrd="0" presId="urn:microsoft.com/office/officeart/2018/5/layout/CenteredIconLabelDescriptionList"/>
    <dgm:cxn modelId="{95CC6783-133B-4142-95D7-27146D6E1A84}" srcId="{FCD3AF70-37D1-4D25-B6D7-EE3588F9F95B}" destId="{D5D2D73B-5255-4AE7-934B-B3D55C4776F3}" srcOrd="0" destOrd="0" parTransId="{59CD2B73-BD91-4D53-9CB2-47A34F36AFF9}" sibTransId="{B157F784-62E5-4350-ADA0-C91D47FB3E60}"/>
    <dgm:cxn modelId="{7237A685-1617-4CEB-8B2B-2F170348A173}" type="presOf" srcId="{CC1F0B70-C99E-44FD-8328-6EF9DA0304C0}" destId="{0BA885F3-944D-418B-9FDC-86B6C3D4175F}" srcOrd="0" destOrd="0" presId="urn:microsoft.com/office/officeart/2018/5/layout/CenteredIconLabelDescriptionList"/>
    <dgm:cxn modelId="{084DD687-B96D-4D42-A76D-79DFE4D96200}" type="presOf" srcId="{FCD3AF70-37D1-4D25-B6D7-EE3588F9F95B}" destId="{A43A4B37-A15D-46F2-863B-A6A84924A2ED}" srcOrd="0" destOrd="0" presId="urn:microsoft.com/office/officeart/2018/5/layout/CenteredIconLabelDescriptionList"/>
    <dgm:cxn modelId="{6F6275A8-7402-41A7-A0CF-89F7B40D2773}" type="presOf" srcId="{FA650AD2-CDF7-4034-8B43-4CA78991CB73}" destId="{0A6DD8DC-E641-47B2-999A-2D84C17069F2}" srcOrd="0" destOrd="0" presId="urn:microsoft.com/office/officeart/2018/5/layout/CenteredIconLabelDescriptionList"/>
    <dgm:cxn modelId="{BDA302AE-FC53-4571-8E99-2E41CC19D6EF}" type="presOf" srcId="{D5D2D73B-5255-4AE7-934B-B3D55C4776F3}" destId="{9A803975-97CE-47F3-B741-10D9BE9D4BB8}" srcOrd="0" destOrd="0" presId="urn:microsoft.com/office/officeart/2018/5/layout/CenteredIconLabelDescriptionList"/>
    <dgm:cxn modelId="{B1999AB8-373C-450E-ABD1-3ACFEF764CA5}" type="presOf" srcId="{2C66D274-355D-4068-B07B-2E21E739042B}" destId="{C5573BF0-BD88-422D-BF1C-8328254A43BB}" srcOrd="0" destOrd="0" presId="urn:microsoft.com/office/officeart/2018/5/layout/CenteredIconLabelDescriptionList"/>
    <dgm:cxn modelId="{03392DD7-5FDD-4346-83BC-C623A3393D00}" type="presOf" srcId="{F33E503D-08D3-482D-B8B4-EF2F9A722BD5}" destId="{65FFD76E-D14E-4D91-8B58-83829AB967AC}" srcOrd="0" destOrd="1" presId="urn:microsoft.com/office/officeart/2018/5/layout/CenteredIconLabelDescriptionList"/>
    <dgm:cxn modelId="{F7CB01DA-7E97-4645-8F25-87398BC31DDF}" srcId="{FCD3AF70-37D1-4D25-B6D7-EE3588F9F95B}" destId="{FA650AD2-CDF7-4034-8B43-4CA78991CB73}" srcOrd="1" destOrd="0" parTransId="{A8EEF1C3-56A7-4BF3-ACE8-E3D37753D708}" sibTransId="{23B331DF-31A7-4305-A027-1C5A0CE8E6D8}"/>
    <dgm:cxn modelId="{A230DCF0-B8C6-4F9B-AA27-F108CC60F91D}" type="presOf" srcId="{BD3FCF27-ECD7-4751-BE8F-4F49F4D17190}" destId="{CB2CE14C-C3DA-4892-9C2A-7FFFD826694F}" srcOrd="0" destOrd="0" presId="urn:microsoft.com/office/officeart/2018/5/layout/CenteredIconLabelDescriptionList"/>
    <dgm:cxn modelId="{27671DF2-64AA-4113-8E6B-CE306E1ED7D0}" srcId="{FCD3AF70-37D1-4D25-B6D7-EE3588F9F95B}" destId="{2C66D274-355D-4068-B07B-2E21E739042B}" srcOrd="2" destOrd="0" parTransId="{58CE8798-E986-44C6-B66B-9982D2B843C6}" sibTransId="{303D7AFB-E60B-4828-9E32-2B6DAC325A91}"/>
    <dgm:cxn modelId="{BCF381F5-15DB-45DC-9C6E-22029DF2B991}" srcId="{FA650AD2-CDF7-4034-8B43-4CA78991CB73}" destId="{9EF6D8B4-7B8B-4DC2-A389-E55E76CEEE52}" srcOrd="0" destOrd="0" parTransId="{7369BA8D-C363-43FE-8644-70A43BA5AA70}" sibTransId="{4EAAD26C-48E7-4BB2-9326-2D80374AC0A4}"/>
    <dgm:cxn modelId="{6CF19AA5-2D9F-49F0-B1C7-FFFBE9527C9E}" type="presParOf" srcId="{A43A4B37-A15D-46F2-863B-A6A84924A2ED}" destId="{60E804E7-2BF8-4DC3-B4F6-4D116239F628}" srcOrd="0" destOrd="0" presId="urn:microsoft.com/office/officeart/2018/5/layout/CenteredIconLabelDescriptionList"/>
    <dgm:cxn modelId="{1F0DF2D1-B7BF-460E-9866-6AE6CB0B97B1}" type="presParOf" srcId="{60E804E7-2BF8-4DC3-B4F6-4D116239F628}" destId="{3315FB28-11C9-40DA-A780-AA69DDA4A7AC}" srcOrd="0" destOrd="0" presId="urn:microsoft.com/office/officeart/2018/5/layout/CenteredIconLabelDescriptionList"/>
    <dgm:cxn modelId="{33A7DB6B-889B-4192-A1C0-691CB41D3E89}" type="presParOf" srcId="{60E804E7-2BF8-4DC3-B4F6-4D116239F628}" destId="{71B27220-62A2-4BB1-976F-CEC85C5CAF8D}" srcOrd="1" destOrd="0" presId="urn:microsoft.com/office/officeart/2018/5/layout/CenteredIconLabelDescriptionList"/>
    <dgm:cxn modelId="{CBD3C3D6-D015-44A6-BC0A-B60BF14F7821}" type="presParOf" srcId="{60E804E7-2BF8-4DC3-B4F6-4D116239F628}" destId="{9A803975-97CE-47F3-B741-10D9BE9D4BB8}" srcOrd="2" destOrd="0" presId="urn:microsoft.com/office/officeart/2018/5/layout/CenteredIconLabelDescriptionList"/>
    <dgm:cxn modelId="{6C153945-DC8A-4A62-8378-9776E8473037}" type="presParOf" srcId="{60E804E7-2BF8-4DC3-B4F6-4D116239F628}" destId="{C0F137F6-E38F-459F-BDCB-438E61D5DAEB}" srcOrd="3" destOrd="0" presId="urn:microsoft.com/office/officeart/2018/5/layout/CenteredIconLabelDescriptionList"/>
    <dgm:cxn modelId="{65E486C5-998A-45F7-9623-27FC4505D38B}" type="presParOf" srcId="{60E804E7-2BF8-4DC3-B4F6-4D116239F628}" destId="{CB2CE14C-C3DA-4892-9C2A-7FFFD826694F}" srcOrd="4" destOrd="0" presId="urn:microsoft.com/office/officeart/2018/5/layout/CenteredIconLabelDescriptionList"/>
    <dgm:cxn modelId="{0A86F4A0-97E3-4C04-8927-A2696F9AC39C}" type="presParOf" srcId="{A43A4B37-A15D-46F2-863B-A6A84924A2ED}" destId="{6DCCB9B4-8862-42D2-9CB4-4CDC815DA9B6}" srcOrd="1" destOrd="0" presId="urn:microsoft.com/office/officeart/2018/5/layout/CenteredIconLabelDescriptionList"/>
    <dgm:cxn modelId="{C9433091-326D-4096-91C2-A86832E443F9}" type="presParOf" srcId="{A43A4B37-A15D-46F2-863B-A6A84924A2ED}" destId="{615CE6C5-FEBA-4B4A-81D5-C1025F776DD6}" srcOrd="2" destOrd="0" presId="urn:microsoft.com/office/officeart/2018/5/layout/CenteredIconLabelDescriptionList"/>
    <dgm:cxn modelId="{1A39BC8D-396B-475F-B089-DCCE516F8CC4}" type="presParOf" srcId="{615CE6C5-FEBA-4B4A-81D5-C1025F776DD6}" destId="{C839754B-1C94-4CEC-8A74-725F2B144861}" srcOrd="0" destOrd="0" presId="urn:microsoft.com/office/officeart/2018/5/layout/CenteredIconLabelDescriptionList"/>
    <dgm:cxn modelId="{71748E6F-7111-4DAB-A229-2C343E002947}" type="presParOf" srcId="{615CE6C5-FEBA-4B4A-81D5-C1025F776DD6}" destId="{65160477-38E2-4831-A24C-4D9CEB7FAB9B}" srcOrd="1" destOrd="0" presId="urn:microsoft.com/office/officeart/2018/5/layout/CenteredIconLabelDescriptionList"/>
    <dgm:cxn modelId="{5A1D22A4-8409-4EDE-AEFE-041426ACA199}" type="presParOf" srcId="{615CE6C5-FEBA-4B4A-81D5-C1025F776DD6}" destId="{0A6DD8DC-E641-47B2-999A-2D84C17069F2}" srcOrd="2" destOrd="0" presId="urn:microsoft.com/office/officeart/2018/5/layout/CenteredIconLabelDescriptionList"/>
    <dgm:cxn modelId="{107952E8-8271-4FC0-A34E-87801666068A}" type="presParOf" srcId="{615CE6C5-FEBA-4B4A-81D5-C1025F776DD6}" destId="{37DF2EB7-0FFE-4352-ADD8-B75127AD1277}" srcOrd="3" destOrd="0" presId="urn:microsoft.com/office/officeart/2018/5/layout/CenteredIconLabelDescriptionList"/>
    <dgm:cxn modelId="{D6B00012-3667-42CB-98D0-FF65743CE144}" type="presParOf" srcId="{615CE6C5-FEBA-4B4A-81D5-C1025F776DD6}" destId="{65FFD76E-D14E-4D91-8B58-83829AB967AC}" srcOrd="4" destOrd="0" presId="urn:microsoft.com/office/officeart/2018/5/layout/CenteredIconLabelDescriptionList"/>
    <dgm:cxn modelId="{0AB30DF2-70D6-43D6-9A49-370D34642F71}" type="presParOf" srcId="{A43A4B37-A15D-46F2-863B-A6A84924A2ED}" destId="{6D81777D-6FF4-4325-87AF-492D77E45356}" srcOrd="3" destOrd="0" presId="urn:microsoft.com/office/officeart/2018/5/layout/CenteredIconLabelDescriptionList"/>
    <dgm:cxn modelId="{10F8822D-D82C-4AA9-B924-962C322F87FA}" type="presParOf" srcId="{A43A4B37-A15D-46F2-863B-A6A84924A2ED}" destId="{81CC91D5-D9CD-47F5-B424-DE6828BB5AAC}" srcOrd="4" destOrd="0" presId="urn:microsoft.com/office/officeart/2018/5/layout/CenteredIconLabelDescriptionList"/>
    <dgm:cxn modelId="{5A8D3732-CCCA-4CEB-9FA1-D153E6D7DEA9}" type="presParOf" srcId="{81CC91D5-D9CD-47F5-B424-DE6828BB5AAC}" destId="{5DEDB41B-C40F-4D2F-BC23-12A64A2D5261}" srcOrd="0" destOrd="0" presId="urn:microsoft.com/office/officeart/2018/5/layout/CenteredIconLabelDescriptionList"/>
    <dgm:cxn modelId="{75CF3B9A-EBC7-4DC6-8CED-2DF621A490E1}" type="presParOf" srcId="{81CC91D5-D9CD-47F5-B424-DE6828BB5AAC}" destId="{7D7EE19A-3EB3-4A73-A278-BD703ACAF65F}" srcOrd="1" destOrd="0" presId="urn:microsoft.com/office/officeart/2018/5/layout/CenteredIconLabelDescriptionList"/>
    <dgm:cxn modelId="{F1AEAF8C-5B3E-4B3F-BF21-9D0FEF49F994}" type="presParOf" srcId="{81CC91D5-D9CD-47F5-B424-DE6828BB5AAC}" destId="{C5573BF0-BD88-422D-BF1C-8328254A43BB}" srcOrd="2" destOrd="0" presId="urn:microsoft.com/office/officeart/2018/5/layout/CenteredIconLabelDescriptionList"/>
    <dgm:cxn modelId="{4568C459-2980-49D9-AB09-D7DA7553DEE0}" type="presParOf" srcId="{81CC91D5-D9CD-47F5-B424-DE6828BB5AAC}" destId="{569DEA8E-9CCA-4A55-BAE0-336A9A24BAB4}" srcOrd="3" destOrd="0" presId="urn:microsoft.com/office/officeart/2018/5/layout/CenteredIconLabelDescriptionList"/>
    <dgm:cxn modelId="{8F6F66F3-A55A-4EBE-B3AA-7F0A39240B20}" type="presParOf" srcId="{81CC91D5-D9CD-47F5-B424-DE6828BB5AAC}" destId="{0BA885F3-944D-418B-9FDC-86B6C3D4175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27FD5B-9F6F-4B16-AB53-63819CA815C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0351A55E-7856-4417-BC6A-A74E387EC436}">
      <dgm:prSet/>
      <dgm:spPr/>
      <dgm:t>
        <a:bodyPr/>
        <a:lstStyle/>
        <a:p>
          <a:pPr>
            <a:defRPr b="1"/>
          </a:pPr>
          <a:r>
            <a:rPr lang="en-IN"/>
            <a:t>Incentives –</a:t>
          </a:r>
          <a:endParaRPr lang="en-US"/>
        </a:p>
      </dgm:t>
    </dgm:pt>
    <dgm:pt modelId="{91F5D7D4-56B5-4FF4-B292-565031DEFA08}" type="parTrans" cxnId="{78C02C70-BDCF-4A8D-A00A-A85CF20C9E6F}">
      <dgm:prSet/>
      <dgm:spPr/>
      <dgm:t>
        <a:bodyPr/>
        <a:lstStyle/>
        <a:p>
          <a:endParaRPr lang="en-US"/>
        </a:p>
      </dgm:t>
    </dgm:pt>
    <dgm:pt modelId="{E9CBA9EA-69D1-40FD-B67A-49B6E3CF811B}" type="sibTrans" cxnId="{78C02C70-BDCF-4A8D-A00A-A85CF20C9E6F}">
      <dgm:prSet/>
      <dgm:spPr/>
      <dgm:t>
        <a:bodyPr/>
        <a:lstStyle/>
        <a:p>
          <a:endParaRPr lang="en-US"/>
        </a:p>
      </dgm:t>
    </dgm:pt>
    <dgm:pt modelId="{4FD2845C-1628-43AC-A54E-6EEF10744693}">
      <dgm:prSet/>
      <dgm:spPr/>
      <dgm:t>
        <a:bodyPr/>
        <a:lstStyle/>
        <a:p>
          <a:r>
            <a:rPr lang="en-IN" dirty="0"/>
            <a:t>Coupon Code etc. to attract feedbacks</a:t>
          </a:r>
        </a:p>
        <a:p>
          <a:r>
            <a:rPr lang="en-IN" dirty="0"/>
            <a:t>Give 1-way offers to get feedback about HB</a:t>
          </a:r>
          <a:endParaRPr lang="en-US" dirty="0"/>
        </a:p>
      </dgm:t>
    </dgm:pt>
    <dgm:pt modelId="{4BA1A58B-5A24-40DC-9335-A10528628555}" type="parTrans" cxnId="{E5FEF866-73FB-477B-A366-00731A97E1D6}">
      <dgm:prSet/>
      <dgm:spPr/>
      <dgm:t>
        <a:bodyPr/>
        <a:lstStyle/>
        <a:p>
          <a:endParaRPr lang="en-US"/>
        </a:p>
      </dgm:t>
    </dgm:pt>
    <dgm:pt modelId="{719C0040-8708-423C-82E2-3A228DEC9ED4}" type="sibTrans" cxnId="{E5FEF866-73FB-477B-A366-00731A97E1D6}">
      <dgm:prSet/>
      <dgm:spPr/>
      <dgm:t>
        <a:bodyPr/>
        <a:lstStyle/>
        <a:p>
          <a:endParaRPr lang="en-US"/>
        </a:p>
      </dgm:t>
    </dgm:pt>
    <dgm:pt modelId="{E3546DD9-D54D-4889-9343-547085E7645F}">
      <dgm:prSet/>
      <dgm:spPr/>
      <dgm:t>
        <a:bodyPr/>
        <a:lstStyle/>
        <a:p>
          <a:pPr>
            <a:defRPr b="1"/>
          </a:pPr>
          <a:r>
            <a:rPr lang="en-IN"/>
            <a:t>Personalization –</a:t>
          </a:r>
          <a:endParaRPr lang="en-US"/>
        </a:p>
      </dgm:t>
    </dgm:pt>
    <dgm:pt modelId="{6C934F69-441C-406B-AE97-9B114E9A03DA}" type="parTrans" cxnId="{98DF01B2-BF00-456E-A941-1481F8465C54}">
      <dgm:prSet/>
      <dgm:spPr/>
      <dgm:t>
        <a:bodyPr/>
        <a:lstStyle/>
        <a:p>
          <a:endParaRPr lang="en-US"/>
        </a:p>
      </dgm:t>
    </dgm:pt>
    <dgm:pt modelId="{3F14838D-8FAC-46AE-8F3D-64847759E31B}" type="sibTrans" cxnId="{98DF01B2-BF00-456E-A941-1481F8465C54}">
      <dgm:prSet/>
      <dgm:spPr/>
      <dgm:t>
        <a:bodyPr/>
        <a:lstStyle/>
        <a:p>
          <a:endParaRPr lang="en-US"/>
        </a:p>
      </dgm:t>
    </dgm:pt>
    <dgm:pt modelId="{E1852860-A98E-4778-92AB-58D2240AEE61}">
      <dgm:prSet/>
      <dgm:spPr/>
      <dgm:t>
        <a:bodyPr/>
        <a:lstStyle/>
        <a:p>
          <a:r>
            <a:rPr lang="en-IN" dirty="0"/>
            <a:t>Asking personalized Questions </a:t>
          </a:r>
        </a:p>
        <a:p>
          <a:r>
            <a:rPr lang="en-IN" dirty="0"/>
            <a:t>make user feel connected </a:t>
          </a:r>
          <a:endParaRPr lang="en-US" dirty="0"/>
        </a:p>
      </dgm:t>
    </dgm:pt>
    <dgm:pt modelId="{058A7E40-81E3-4E39-809A-63A6A6239353}" type="parTrans" cxnId="{FB4C4FD2-64C2-4020-A766-B207002F6CEF}">
      <dgm:prSet/>
      <dgm:spPr/>
      <dgm:t>
        <a:bodyPr/>
        <a:lstStyle/>
        <a:p>
          <a:endParaRPr lang="en-US"/>
        </a:p>
      </dgm:t>
    </dgm:pt>
    <dgm:pt modelId="{1DF3C411-BB6E-404C-B354-ECBDB6D90A4B}" type="sibTrans" cxnId="{FB4C4FD2-64C2-4020-A766-B207002F6CEF}">
      <dgm:prSet/>
      <dgm:spPr/>
      <dgm:t>
        <a:bodyPr/>
        <a:lstStyle/>
        <a:p>
          <a:endParaRPr lang="en-US"/>
        </a:p>
      </dgm:t>
    </dgm:pt>
    <dgm:pt modelId="{131CA16C-2C01-4785-93B5-31D14B4841CF}">
      <dgm:prSet/>
      <dgm:spPr/>
      <dgm:t>
        <a:bodyPr/>
        <a:lstStyle/>
        <a:p>
          <a:pPr>
            <a:defRPr b="1"/>
          </a:pPr>
          <a:r>
            <a:rPr lang="en-IN" b="0" dirty="0"/>
            <a:t>( Ex : If a user disliked Aloo </a:t>
          </a:r>
          <a:r>
            <a:rPr lang="en-IN" b="0" dirty="0" err="1"/>
            <a:t>Prantha</a:t>
          </a:r>
          <a:r>
            <a:rPr lang="en-IN" b="0" dirty="0"/>
            <a:t> previously, If ordered again We may ask – “Better than the last one?” )</a:t>
          </a:r>
          <a:endParaRPr lang="en-US" b="0" dirty="0"/>
        </a:p>
      </dgm:t>
    </dgm:pt>
    <dgm:pt modelId="{3A44A4AB-6450-4C1E-804B-5CF073170D51}" type="parTrans" cxnId="{E117A1C3-A0F4-4B63-AC2D-4B6DC6348B3A}">
      <dgm:prSet/>
      <dgm:spPr/>
      <dgm:t>
        <a:bodyPr/>
        <a:lstStyle/>
        <a:p>
          <a:endParaRPr lang="en-US"/>
        </a:p>
      </dgm:t>
    </dgm:pt>
    <dgm:pt modelId="{76D6D834-DD71-4F05-BED8-9B9A235E885A}" type="sibTrans" cxnId="{E117A1C3-A0F4-4B63-AC2D-4B6DC6348B3A}">
      <dgm:prSet/>
      <dgm:spPr/>
      <dgm:t>
        <a:bodyPr/>
        <a:lstStyle/>
        <a:p>
          <a:endParaRPr lang="en-US"/>
        </a:p>
      </dgm:t>
    </dgm:pt>
    <dgm:pt modelId="{D884543E-209D-4B1C-9894-3258C4A4255C}" type="pres">
      <dgm:prSet presAssocID="{7727FD5B-9F6F-4B16-AB53-63819CA815C4}" presName="root" presStyleCnt="0">
        <dgm:presLayoutVars>
          <dgm:dir/>
          <dgm:resizeHandles val="exact"/>
        </dgm:presLayoutVars>
      </dgm:prSet>
      <dgm:spPr/>
    </dgm:pt>
    <dgm:pt modelId="{2E77A371-FE9C-4A40-8CC0-CDEBE6AE8E73}" type="pres">
      <dgm:prSet presAssocID="{0351A55E-7856-4417-BC6A-A74E387EC436}" presName="compNode" presStyleCnt="0"/>
      <dgm:spPr/>
    </dgm:pt>
    <dgm:pt modelId="{A822DA63-A8F4-4E2A-AFEC-97FC5082E925}" type="pres">
      <dgm:prSet presAssocID="{0351A55E-7856-4417-BC6A-A74E387EC43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DDB674AA-44AB-495A-ABA0-4752CBF429AC}" type="pres">
      <dgm:prSet presAssocID="{0351A55E-7856-4417-BC6A-A74E387EC436}" presName="iconSpace" presStyleCnt="0"/>
      <dgm:spPr/>
    </dgm:pt>
    <dgm:pt modelId="{1159E73E-B9AC-4B5B-BD58-2648818D523F}" type="pres">
      <dgm:prSet presAssocID="{0351A55E-7856-4417-BC6A-A74E387EC436}" presName="parTx" presStyleLbl="revTx" presStyleIdx="0" presStyleCnt="6">
        <dgm:presLayoutVars>
          <dgm:chMax val="0"/>
          <dgm:chPref val="0"/>
        </dgm:presLayoutVars>
      </dgm:prSet>
      <dgm:spPr/>
    </dgm:pt>
    <dgm:pt modelId="{0F5FDDD6-823B-4BEC-A2D9-BD0DDA6DAAFA}" type="pres">
      <dgm:prSet presAssocID="{0351A55E-7856-4417-BC6A-A74E387EC436}" presName="txSpace" presStyleCnt="0"/>
      <dgm:spPr/>
    </dgm:pt>
    <dgm:pt modelId="{07694A41-1112-4EF1-BBC2-54566489017E}" type="pres">
      <dgm:prSet presAssocID="{0351A55E-7856-4417-BC6A-A74E387EC436}" presName="desTx" presStyleLbl="revTx" presStyleIdx="1" presStyleCnt="6">
        <dgm:presLayoutVars/>
      </dgm:prSet>
      <dgm:spPr/>
    </dgm:pt>
    <dgm:pt modelId="{C7777B34-B5A6-4918-88EC-721EB2272B77}" type="pres">
      <dgm:prSet presAssocID="{E9CBA9EA-69D1-40FD-B67A-49B6E3CF811B}" presName="sibTrans" presStyleCnt="0"/>
      <dgm:spPr/>
    </dgm:pt>
    <dgm:pt modelId="{C7CF8881-618B-4194-92B0-884A8C2BC603}" type="pres">
      <dgm:prSet presAssocID="{E3546DD9-D54D-4889-9343-547085E7645F}" presName="compNode" presStyleCnt="0"/>
      <dgm:spPr/>
    </dgm:pt>
    <dgm:pt modelId="{2D23DDF5-304E-4F24-A25C-11B3B1368D2B}" type="pres">
      <dgm:prSet presAssocID="{E3546DD9-D54D-4889-9343-547085E764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E8536E4D-5EDB-4A43-8C7D-AB5925C5FC35}" type="pres">
      <dgm:prSet presAssocID="{E3546DD9-D54D-4889-9343-547085E7645F}" presName="iconSpace" presStyleCnt="0"/>
      <dgm:spPr/>
    </dgm:pt>
    <dgm:pt modelId="{69AC2DAE-E189-485C-B35C-BC8D063B700D}" type="pres">
      <dgm:prSet presAssocID="{E3546DD9-D54D-4889-9343-547085E7645F}" presName="parTx" presStyleLbl="revTx" presStyleIdx="2" presStyleCnt="6">
        <dgm:presLayoutVars>
          <dgm:chMax val="0"/>
          <dgm:chPref val="0"/>
        </dgm:presLayoutVars>
      </dgm:prSet>
      <dgm:spPr/>
    </dgm:pt>
    <dgm:pt modelId="{4933226C-5D13-4397-A4B5-34E1BD344437}" type="pres">
      <dgm:prSet presAssocID="{E3546DD9-D54D-4889-9343-547085E7645F}" presName="txSpace" presStyleCnt="0"/>
      <dgm:spPr/>
    </dgm:pt>
    <dgm:pt modelId="{C8642A0C-4D00-4AA4-87DD-1D0503A349C8}" type="pres">
      <dgm:prSet presAssocID="{E3546DD9-D54D-4889-9343-547085E7645F}" presName="desTx" presStyleLbl="revTx" presStyleIdx="3" presStyleCnt="6">
        <dgm:presLayoutVars/>
      </dgm:prSet>
      <dgm:spPr/>
    </dgm:pt>
    <dgm:pt modelId="{E58DD1BD-92BA-4A97-8920-0C8A6FDD5123}" type="pres">
      <dgm:prSet presAssocID="{3F14838D-8FAC-46AE-8F3D-64847759E31B}" presName="sibTrans" presStyleCnt="0"/>
      <dgm:spPr/>
    </dgm:pt>
    <dgm:pt modelId="{1E2234E0-A691-4366-B063-6C687D944549}" type="pres">
      <dgm:prSet presAssocID="{131CA16C-2C01-4785-93B5-31D14B4841CF}" presName="compNode" presStyleCnt="0"/>
      <dgm:spPr/>
    </dgm:pt>
    <dgm:pt modelId="{DF89FC60-B22B-41FC-B733-C4687D0C4032}" type="pres">
      <dgm:prSet presAssocID="{131CA16C-2C01-4785-93B5-31D14B4841C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992BF21-B051-4F5C-9931-25C8C073FB3D}" type="pres">
      <dgm:prSet presAssocID="{131CA16C-2C01-4785-93B5-31D14B4841CF}" presName="iconSpace" presStyleCnt="0"/>
      <dgm:spPr/>
    </dgm:pt>
    <dgm:pt modelId="{E3C9357A-CB07-42EC-86D6-B6B5749F1233}" type="pres">
      <dgm:prSet presAssocID="{131CA16C-2C01-4785-93B5-31D14B4841CF}" presName="parTx" presStyleLbl="revTx" presStyleIdx="4" presStyleCnt="6">
        <dgm:presLayoutVars>
          <dgm:chMax val="0"/>
          <dgm:chPref val="0"/>
        </dgm:presLayoutVars>
      </dgm:prSet>
      <dgm:spPr/>
    </dgm:pt>
    <dgm:pt modelId="{5BFDF682-C595-4ACA-BCB2-8A0CCE3EF4D8}" type="pres">
      <dgm:prSet presAssocID="{131CA16C-2C01-4785-93B5-31D14B4841CF}" presName="txSpace" presStyleCnt="0"/>
      <dgm:spPr/>
    </dgm:pt>
    <dgm:pt modelId="{EFF796A7-626A-4CD5-BED3-2A0EAF8039C2}" type="pres">
      <dgm:prSet presAssocID="{131CA16C-2C01-4785-93B5-31D14B4841CF}" presName="desTx" presStyleLbl="revTx" presStyleIdx="5" presStyleCnt="6">
        <dgm:presLayoutVars/>
      </dgm:prSet>
      <dgm:spPr/>
    </dgm:pt>
  </dgm:ptLst>
  <dgm:cxnLst>
    <dgm:cxn modelId="{FAEB8A33-A22D-4F99-B86C-B54572C5BEF7}" type="presOf" srcId="{7727FD5B-9F6F-4B16-AB53-63819CA815C4}" destId="{D884543E-209D-4B1C-9894-3258C4A4255C}" srcOrd="0" destOrd="0" presId="urn:microsoft.com/office/officeart/2018/2/layout/IconLabelDescriptionList"/>
    <dgm:cxn modelId="{5E114335-7BE2-4BAC-9C19-22E026EF0B6A}" type="presOf" srcId="{E1852860-A98E-4778-92AB-58D2240AEE61}" destId="{C8642A0C-4D00-4AA4-87DD-1D0503A349C8}" srcOrd="0" destOrd="0" presId="urn:microsoft.com/office/officeart/2018/2/layout/IconLabelDescriptionList"/>
    <dgm:cxn modelId="{E5FEF866-73FB-477B-A366-00731A97E1D6}" srcId="{0351A55E-7856-4417-BC6A-A74E387EC436}" destId="{4FD2845C-1628-43AC-A54E-6EEF10744693}" srcOrd="0" destOrd="0" parTransId="{4BA1A58B-5A24-40DC-9335-A10528628555}" sibTransId="{719C0040-8708-423C-82E2-3A228DEC9ED4}"/>
    <dgm:cxn modelId="{78C02C70-BDCF-4A8D-A00A-A85CF20C9E6F}" srcId="{7727FD5B-9F6F-4B16-AB53-63819CA815C4}" destId="{0351A55E-7856-4417-BC6A-A74E387EC436}" srcOrd="0" destOrd="0" parTransId="{91F5D7D4-56B5-4FF4-B292-565031DEFA08}" sibTransId="{E9CBA9EA-69D1-40FD-B67A-49B6E3CF811B}"/>
    <dgm:cxn modelId="{16351655-A30C-4312-9AD0-39FA8FD88E62}" type="presOf" srcId="{4FD2845C-1628-43AC-A54E-6EEF10744693}" destId="{07694A41-1112-4EF1-BBC2-54566489017E}" srcOrd="0" destOrd="0" presId="urn:microsoft.com/office/officeart/2018/2/layout/IconLabelDescriptionList"/>
    <dgm:cxn modelId="{C96D1089-2197-4F6E-A3BE-1561FC66B8B4}" type="presOf" srcId="{E3546DD9-D54D-4889-9343-547085E7645F}" destId="{69AC2DAE-E189-485C-B35C-BC8D063B700D}" srcOrd="0" destOrd="0" presId="urn:microsoft.com/office/officeart/2018/2/layout/IconLabelDescriptionList"/>
    <dgm:cxn modelId="{F085EAA3-99D4-4561-83AA-59217A5A5772}" type="presOf" srcId="{131CA16C-2C01-4785-93B5-31D14B4841CF}" destId="{E3C9357A-CB07-42EC-86D6-B6B5749F1233}" srcOrd="0" destOrd="0" presId="urn:microsoft.com/office/officeart/2018/2/layout/IconLabelDescriptionList"/>
    <dgm:cxn modelId="{98DF01B2-BF00-456E-A941-1481F8465C54}" srcId="{7727FD5B-9F6F-4B16-AB53-63819CA815C4}" destId="{E3546DD9-D54D-4889-9343-547085E7645F}" srcOrd="1" destOrd="0" parTransId="{6C934F69-441C-406B-AE97-9B114E9A03DA}" sibTransId="{3F14838D-8FAC-46AE-8F3D-64847759E31B}"/>
    <dgm:cxn modelId="{E117A1C3-A0F4-4B63-AC2D-4B6DC6348B3A}" srcId="{7727FD5B-9F6F-4B16-AB53-63819CA815C4}" destId="{131CA16C-2C01-4785-93B5-31D14B4841CF}" srcOrd="2" destOrd="0" parTransId="{3A44A4AB-6450-4C1E-804B-5CF073170D51}" sibTransId="{76D6D834-DD71-4F05-BED8-9B9A235E885A}"/>
    <dgm:cxn modelId="{FB4C4FD2-64C2-4020-A766-B207002F6CEF}" srcId="{E3546DD9-D54D-4889-9343-547085E7645F}" destId="{E1852860-A98E-4778-92AB-58D2240AEE61}" srcOrd="0" destOrd="0" parTransId="{058A7E40-81E3-4E39-809A-63A6A6239353}" sibTransId="{1DF3C411-BB6E-404C-B354-ECBDB6D90A4B}"/>
    <dgm:cxn modelId="{CF6075D2-E872-4EE4-BE2F-3E9B6ACE9801}" type="presOf" srcId="{0351A55E-7856-4417-BC6A-A74E387EC436}" destId="{1159E73E-B9AC-4B5B-BD58-2648818D523F}" srcOrd="0" destOrd="0" presId="urn:microsoft.com/office/officeart/2018/2/layout/IconLabelDescriptionList"/>
    <dgm:cxn modelId="{D0F8E30D-79D7-4704-AEC0-78587084CC32}" type="presParOf" srcId="{D884543E-209D-4B1C-9894-3258C4A4255C}" destId="{2E77A371-FE9C-4A40-8CC0-CDEBE6AE8E73}" srcOrd="0" destOrd="0" presId="urn:microsoft.com/office/officeart/2018/2/layout/IconLabelDescriptionList"/>
    <dgm:cxn modelId="{72B9949C-EA08-4B5A-8F04-C959FB9FEB7A}" type="presParOf" srcId="{2E77A371-FE9C-4A40-8CC0-CDEBE6AE8E73}" destId="{A822DA63-A8F4-4E2A-AFEC-97FC5082E925}" srcOrd="0" destOrd="0" presId="urn:microsoft.com/office/officeart/2018/2/layout/IconLabelDescriptionList"/>
    <dgm:cxn modelId="{F0A69AC8-7320-4225-8A26-050A66534148}" type="presParOf" srcId="{2E77A371-FE9C-4A40-8CC0-CDEBE6AE8E73}" destId="{DDB674AA-44AB-495A-ABA0-4752CBF429AC}" srcOrd="1" destOrd="0" presId="urn:microsoft.com/office/officeart/2018/2/layout/IconLabelDescriptionList"/>
    <dgm:cxn modelId="{79D2A74D-F2D1-4EE4-9107-19F6DC80DA83}" type="presParOf" srcId="{2E77A371-FE9C-4A40-8CC0-CDEBE6AE8E73}" destId="{1159E73E-B9AC-4B5B-BD58-2648818D523F}" srcOrd="2" destOrd="0" presId="urn:microsoft.com/office/officeart/2018/2/layout/IconLabelDescriptionList"/>
    <dgm:cxn modelId="{DF96157B-17DD-4A2C-B005-2883497E6F97}" type="presParOf" srcId="{2E77A371-FE9C-4A40-8CC0-CDEBE6AE8E73}" destId="{0F5FDDD6-823B-4BEC-A2D9-BD0DDA6DAAFA}" srcOrd="3" destOrd="0" presId="urn:microsoft.com/office/officeart/2018/2/layout/IconLabelDescriptionList"/>
    <dgm:cxn modelId="{3C6DEBB7-D90D-4320-8CF8-28182509E545}" type="presParOf" srcId="{2E77A371-FE9C-4A40-8CC0-CDEBE6AE8E73}" destId="{07694A41-1112-4EF1-BBC2-54566489017E}" srcOrd="4" destOrd="0" presId="urn:microsoft.com/office/officeart/2018/2/layout/IconLabelDescriptionList"/>
    <dgm:cxn modelId="{1DA09941-ED85-499C-8E17-7DB56F271564}" type="presParOf" srcId="{D884543E-209D-4B1C-9894-3258C4A4255C}" destId="{C7777B34-B5A6-4918-88EC-721EB2272B77}" srcOrd="1" destOrd="0" presId="urn:microsoft.com/office/officeart/2018/2/layout/IconLabelDescriptionList"/>
    <dgm:cxn modelId="{6EFFBD9F-F5EC-4509-AE13-89300B72C9C1}" type="presParOf" srcId="{D884543E-209D-4B1C-9894-3258C4A4255C}" destId="{C7CF8881-618B-4194-92B0-884A8C2BC603}" srcOrd="2" destOrd="0" presId="urn:microsoft.com/office/officeart/2018/2/layout/IconLabelDescriptionList"/>
    <dgm:cxn modelId="{15A2BE4C-3E16-410B-B7E5-9BC8ED4FFA95}" type="presParOf" srcId="{C7CF8881-618B-4194-92B0-884A8C2BC603}" destId="{2D23DDF5-304E-4F24-A25C-11B3B1368D2B}" srcOrd="0" destOrd="0" presId="urn:microsoft.com/office/officeart/2018/2/layout/IconLabelDescriptionList"/>
    <dgm:cxn modelId="{537E3220-E155-4D5F-818F-771211FC743C}" type="presParOf" srcId="{C7CF8881-618B-4194-92B0-884A8C2BC603}" destId="{E8536E4D-5EDB-4A43-8C7D-AB5925C5FC35}" srcOrd="1" destOrd="0" presId="urn:microsoft.com/office/officeart/2018/2/layout/IconLabelDescriptionList"/>
    <dgm:cxn modelId="{A6AC34F0-3D8E-416D-8AEC-C5B3D04B0588}" type="presParOf" srcId="{C7CF8881-618B-4194-92B0-884A8C2BC603}" destId="{69AC2DAE-E189-485C-B35C-BC8D063B700D}" srcOrd="2" destOrd="0" presId="urn:microsoft.com/office/officeart/2018/2/layout/IconLabelDescriptionList"/>
    <dgm:cxn modelId="{B6F0EAD1-3D27-4613-BB1C-B7E20D5272DF}" type="presParOf" srcId="{C7CF8881-618B-4194-92B0-884A8C2BC603}" destId="{4933226C-5D13-4397-A4B5-34E1BD344437}" srcOrd="3" destOrd="0" presId="urn:microsoft.com/office/officeart/2018/2/layout/IconLabelDescriptionList"/>
    <dgm:cxn modelId="{2D403E5F-ABA1-4CA6-A3AF-5237966F20DE}" type="presParOf" srcId="{C7CF8881-618B-4194-92B0-884A8C2BC603}" destId="{C8642A0C-4D00-4AA4-87DD-1D0503A349C8}" srcOrd="4" destOrd="0" presId="urn:microsoft.com/office/officeart/2018/2/layout/IconLabelDescriptionList"/>
    <dgm:cxn modelId="{B8B21183-CBCD-405B-9594-ED47A11847E1}" type="presParOf" srcId="{D884543E-209D-4B1C-9894-3258C4A4255C}" destId="{E58DD1BD-92BA-4A97-8920-0C8A6FDD5123}" srcOrd="3" destOrd="0" presId="urn:microsoft.com/office/officeart/2018/2/layout/IconLabelDescriptionList"/>
    <dgm:cxn modelId="{82AD8273-961E-4387-BEB4-2E2C4BAE619C}" type="presParOf" srcId="{D884543E-209D-4B1C-9894-3258C4A4255C}" destId="{1E2234E0-A691-4366-B063-6C687D944549}" srcOrd="4" destOrd="0" presId="urn:microsoft.com/office/officeart/2018/2/layout/IconLabelDescriptionList"/>
    <dgm:cxn modelId="{37B2C927-0328-4A74-B1B9-65AAFB9DF8F0}" type="presParOf" srcId="{1E2234E0-A691-4366-B063-6C687D944549}" destId="{DF89FC60-B22B-41FC-B733-C4687D0C4032}" srcOrd="0" destOrd="0" presId="urn:microsoft.com/office/officeart/2018/2/layout/IconLabelDescriptionList"/>
    <dgm:cxn modelId="{430B4DAC-4B6B-4BA9-ADB6-3CC61520AABE}" type="presParOf" srcId="{1E2234E0-A691-4366-B063-6C687D944549}" destId="{5992BF21-B051-4F5C-9931-25C8C073FB3D}" srcOrd="1" destOrd="0" presId="urn:microsoft.com/office/officeart/2018/2/layout/IconLabelDescriptionList"/>
    <dgm:cxn modelId="{2F845030-11C9-4322-B97E-31403E843EFF}" type="presParOf" srcId="{1E2234E0-A691-4366-B063-6C687D944549}" destId="{E3C9357A-CB07-42EC-86D6-B6B5749F1233}" srcOrd="2" destOrd="0" presId="urn:microsoft.com/office/officeart/2018/2/layout/IconLabelDescriptionList"/>
    <dgm:cxn modelId="{FDC7733B-476C-4699-8585-B6D11FB3EA2B}" type="presParOf" srcId="{1E2234E0-A691-4366-B063-6C687D944549}" destId="{5BFDF682-C595-4ACA-BCB2-8A0CCE3EF4D8}" srcOrd="3" destOrd="0" presId="urn:microsoft.com/office/officeart/2018/2/layout/IconLabelDescriptionList"/>
    <dgm:cxn modelId="{29703426-07B9-44F3-ABFE-FB463D3D9934}" type="presParOf" srcId="{1E2234E0-A691-4366-B063-6C687D944549}" destId="{EFF796A7-626A-4CD5-BED3-2A0EAF8039C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CDC27-4A44-48F1-890F-EC2A43C10D49}">
      <dsp:nvSpPr>
        <dsp:cNvPr id="0" name=""/>
        <dsp:cNvSpPr/>
      </dsp:nvSpPr>
      <dsp:spPr>
        <a:xfrm>
          <a:off x="637665" y="1227455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073A3-0111-469F-8417-09F05237C95C}">
      <dsp:nvSpPr>
        <dsp:cNvPr id="0" name=""/>
        <dsp:cNvSpPr/>
      </dsp:nvSpPr>
      <dsp:spPr>
        <a:xfrm>
          <a:off x="1039853" y="1629643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771FA-7A1C-4B51-B135-9886B9549FEA}">
      <dsp:nvSpPr>
        <dsp:cNvPr id="0" name=""/>
        <dsp:cNvSpPr/>
      </dsp:nvSpPr>
      <dsp:spPr>
        <a:xfrm>
          <a:off x="34384" y="3702456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900" kern="1200"/>
            <a:t>Based On Number</a:t>
          </a:r>
          <a:endParaRPr lang="en-US" sz="2900" kern="1200"/>
        </a:p>
      </dsp:txBody>
      <dsp:txXfrm>
        <a:off x="34384" y="3702456"/>
        <a:ext cx="3093750" cy="720000"/>
      </dsp:txXfrm>
    </dsp:sp>
    <dsp:sp modelId="{43379DC9-7B51-4FC4-932B-2F4F85E09009}">
      <dsp:nvSpPr>
        <dsp:cNvPr id="0" name=""/>
        <dsp:cNvSpPr/>
      </dsp:nvSpPr>
      <dsp:spPr>
        <a:xfrm>
          <a:off x="4272821" y="1227455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408A4-2A37-4F1D-99EC-22E8BDB27AD5}">
      <dsp:nvSpPr>
        <dsp:cNvPr id="0" name=""/>
        <dsp:cNvSpPr/>
      </dsp:nvSpPr>
      <dsp:spPr>
        <a:xfrm>
          <a:off x="4675009" y="1629643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94AB54-0F51-42B4-924E-E850642C7902}">
      <dsp:nvSpPr>
        <dsp:cNvPr id="0" name=""/>
        <dsp:cNvSpPr/>
      </dsp:nvSpPr>
      <dsp:spPr>
        <a:xfrm>
          <a:off x="3669540" y="3702456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900" kern="1200"/>
            <a:t>Based On Revenue</a:t>
          </a:r>
          <a:endParaRPr lang="en-US" sz="2900" kern="1200"/>
        </a:p>
      </dsp:txBody>
      <dsp:txXfrm>
        <a:off x="3669540" y="3702456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2A506-9FDA-4407-9F48-A32529904553}">
      <dsp:nvSpPr>
        <dsp:cNvPr id="0" name=""/>
        <dsp:cNvSpPr/>
      </dsp:nvSpPr>
      <dsp:spPr>
        <a:xfrm>
          <a:off x="0" y="234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D375EA-E92F-4E2E-83B7-04D77D3A4630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482FC-3FE8-4E90-9DD2-4D4D16F9EA98}">
      <dsp:nvSpPr>
        <dsp:cNvPr id="0" name=""/>
        <dsp:cNvSpPr/>
      </dsp:nvSpPr>
      <dsp:spPr>
        <a:xfrm>
          <a:off x="1372680" y="234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User may find it irritating ?</a:t>
          </a:r>
          <a:endParaRPr lang="en-US" sz="2200" kern="1200"/>
        </a:p>
      </dsp:txBody>
      <dsp:txXfrm>
        <a:off x="1372680" y="2344"/>
        <a:ext cx="5424994" cy="1188467"/>
      </dsp:txXfrm>
    </dsp:sp>
    <dsp:sp modelId="{BE307A2C-FBDE-48DC-B42A-BA4B3B1C5C83}">
      <dsp:nvSpPr>
        <dsp:cNvPr id="0" name=""/>
        <dsp:cNvSpPr/>
      </dsp:nvSpPr>
      <dsp:spPr>
        <a:xfrm>
          <a:off x="0" y="148792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2A7B5-7A4D-4B5B-B456-8E10F4DD6325}">
      <dsp:nvSpPr>
        <dsp:cNvPr id="0" name=""/>
        <dsp:cNvSpPr/>
      </dsp:nvSpPr>
      <dsp:spPr>
        <a:xfrm>
          <a:off x="359511" y="1755334"/>
          <a:ext cx="653657" cy="653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F7DBF-3BFD-4E3C-B739-30AC7E982AD4}">
      <dsp:nvSpPr>
        <dsp:cNvPr id="0" name=""/>
        <dsp:cNvSpPr/>
      </dsp:nvSpPr>
      <dsp:spPr>
        <a:xfrm>
          <a:off x="1372680" y="148792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Time Consuming ?</a:t>
          </a:r>
          <a:endParaRPr lang="en-US" sz="2200" kern="1200"/>
        </a:p>
      </dsp:txBody>
      <dsp:txXfrm>
        <a:off x="1372680" y="1487929"/>
        <a:ext cx="5424994" cy="1188467"/>
      </dsp:txXfrm>
    </dsp:sp>
    <dsp:sp modelId="{12BF3483-0AB5-4F81-95F0-B7031D57B2EB}">
      <dsp:nvSpPr>
        <dsp:cNvPr id="0" name=""/>
        <dsp:cNvSpPr/>
      </dsp:nvSpPr>
      <dsp:spPr>
        <a:xfrm>
          <a:off x="0" y="297351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04606C-8ECD-4AE7-981B-33CAD1636990}">
      <dsp:nvSpPr>
        <dsp:cNvPr id="0" name=""/>
        <dsp:cNvSpPr/>
      </dsp:nvSpPr>
      <dsp:spPr>
        <a:xfrm>
          <a:off x="359511" y="3240919"/>
          <a:ext cx="653657" cy="653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C6A64-7A68-47D6-8E55-6991D81C092C}">
      <dsp:nvSpPr>
        <dsp:cNvPr id="0" name=""/>
        <dsp:cNvSpPr/>
      </dsp:nvSpPr>
      <dsp:spPr>
        <a:xfrm>
          <a:off x="1372680" y="297351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No incentives ?</a:t>
          </a:r>
          <a:endParaRPr lang="en-US" sz="2200" kern="1200"/>
        </a:p>
      </dsp:txBody>
      <dsp:txXfrm>
        <a:off x="1372680" y="2973514"/>
        <a:ext cx="5424994" cy="1188467"/>
      </dsp:txXfrm>
    </dsp:sp>
    <dsp:sp modelId="{A7ADFEDD-61CB-43E2-BDC5-FC720165DC35}">
      <dsp:nvSpPr>
        <dsp:cNvPr id="0" name=""/>
        <dsp:cNvSpPr/>
      </dsp:nvSpPr>
      <dsp:spPr>
        <a:xfrm>
          <a:off x="0" y="445909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71CD3-9D2E-4D3E-B93D-BC6D4EF5AFC9}">
      <dsp:nvSpPr>
        <dsp:cNvPr id="0" name=""/>
        <dsp:cNvSpPr/>
      </dsp:nvSpPr>
      <dsp:spPr>
        <a:xfrm>
          <a:off x="359511" y="4726504"/>
          <a:ext cx="653657" cy="653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16C1A-9BEF-4F5D-B8B6-39162991219F}">
      <dsp:nvSpPr>
        <dsp:cNvPr id="0" name=""/>
        <dsp:cNvSpPr/>
      </dsp:nvSpPr>
      <dsp:spPr>
        <a:xfrm>
          <a:off x="1372680" y="445909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Lack of Personalization ?</a:t>
          </a:r>
          <a:endParaRPr lang="en-US" sz="2200" kern="1200"/>
        </a:p>
      </dsp:txBody>
      <dsp:txXfrm>
        <a:off x="1372680" y="4459099"/>
        <a:ext cx="5424994" cy="11884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5FB28-11C9-40DA-A780-AA69DDA4A7AC}">
      <dsp:nvSpPr>
        <dsp:cNvPr id="0" name=""/>
        <dsp:cNvSpPr/>
      </dsp:nvSpPr>
      <dsp:spPr>
        <a:xfrm>
          <a:off x="1059152" y="605224"/>
          <a:ext cx="1138429" cy="11384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03975-97CE-47F3-B741-10D9BE9D4BB8}">
      <dsp:nvSpPr>
        <dsp:cNvPr id="0" name=""/>
        <dsp:cNvSpPr/>
      </dsp:nvSpPr>
      <dsp:spPr>
        <a:xfrm>
          <a:off x="2039" y="1847232"/>
          <a:ext cx="3252656" cy="487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600" kern="1200"/>
            <a:t>Keeping questions short and simple –</a:t>
          </a:r>
          <a:endParaRPr lang="en-US" sz="1600" kern="1200"/>
        </a:p>
      </dsp:txBody>
      <dsp:txXfrm>
        <a:off x="2039" y="1847232"/>
        <a:ext cx="3252656" cy="487898"/>
      </dsp:txXfrm>
    </dsp:sp>
    <dsp:sp modelId="{CB2CE14C-C3DA-4892-9C2A-7FFFD826694F}">
      <dsp:nvSpPr>
        <dsp:cNvPr id="0" name=""/>
        <dsp:cNvSpPr/>
      </dsp:nvSpPr>
      <dsp:spPr>
        <a:xfrm>
          <a:off x="2039" y="2383306"/>
          <a:ext cx="3252656" cy="630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Being specific about questions </a:t>
          </a:r>
          <a:endParaRPr lang="en-US" sz="1200" kern="1200"/>
        </a:p>
      </dsp:txBody>
      <dsp:txXfrm>
        <a:off x="2039" y="2383306"/>
        <a:ext cx="3252656" cy="630710"/>
      </dsp:txXfrm>
    </dsp:sp>
    <dsp:sp modelId="{C839754B-1C94-4CEC-8A74-725F2B144861}">
      <dsp:nvSpPr>
        <dsp:cNvPr id="0" name=""/>
        <dsp:cNvSpPr/>
      </dsp:nvSpPr>
      <dsp:spPr>
        <a:xfrm>
          <a:off x="4881023" y="605224"/>
          <a:ext cx="1138429" cy="11384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DD8DC-E641-47B2-999A-2D84C17069F2}">
      <dsp:nvSpPr>
        <dsp:cNvPr id="0" name=""/>
        <dsp:cNvSpPr/>
      </dsp:nvSpPr>
      <dsp:spPr>
        <a:xfrm>
          <a:off x="3823910" y="1847232"/>
          <a:ext cx="3252656" cy="487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600" kern="1200"/>
            <a:t>Multiple Choice – </a:t>
          </a:r>
          <a:endParaRPr lang="en-US" sz="1600" kern="1200"/>
        </a:p>
      </dsp:txBody>
      <dsp:txXfrm>
        <a:off x="3823910" y="1847232"/>
        <a:ext cx="3252656" cy="487898"/>
      </dsp:txXfrm>
    </dsp:sp>
    <dsp:sp modelId="{65FFD76E-D14E-4D91-8B58-83829AB967AC}">
      <dsp:nvSpPr>
        <dsp:cNvPr id="0" name=""/>
        <dsp:cNvSpPr/>
      </dsp:nvSpPr>
      <dsp:spPr>
        <a:xfrm>
          <a:off x="3823910" y="2383306"/>
          <a:ext cx="3252656" cy="630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Less time consuming therefore more likely to be answered</a:t>
          </a:r>
          <a:endParaRPr lang="en-US" sz="1200" kern="120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More likely to be answered if categorized</a:t>
          </a:r>
          <a:endParaRPr lang="en-US" sz="1200" kern="1200"/>
        </a:p>
      </dsp:txBody>
      <dsp:txXfrm>
        <a:off x="3823910" y="2383306"/>
        <a:ext cx="3252656" cy="630710"/>
      </dsp:txXfrm>
    </dsp:sp>
    <dsp:sp modelId="{5DEDB41B-C40F-4D2F-BC23-12A64A2D5261}">
      <dsp:nvSpPr>
        <dsp:cNvPr id="0" name=""/>
        <dsp:cNvSpPr/>
      </dsp:nvSpPr>
      <dsp:spPr>
        <a:xfrm>
          <a:off x="8702894" y="605224"/>
          <a:ext cx="1138429" cy="11384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73BF0-BD88-422D-BF1C-8328254A43BB}">
      <dsp:nvSpPr>
        <dsp:cNvPr id="0" name=""/>
        <dsp:cNvSpPr/>
      </dsp:nvSpPr>
      <dsp:spPr>
        <a:xfrm>
          <a:off x="7645781" y="1847232"/>
          <a:ext cx="3252656" cy="487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600" kern="1200"/>
            <a:t>Add Colour &amp; Humour –</a:t>
          </a:r>
          <a:endParaRPr lang="en-US" sz="1600" kern="1200"/>
        </a:p>
      </dsp:txBody>
      <dsp:txXfrm>
        <a:off x="7645781" y="1847232"/>
        <a:ext cx="3252656" cy="487898"/>
      </dsp:txXfrm>
    </dsp:sp>
    <dsp:sp modelId="{0BA885F3-944D-418B-9FDC-86B6C3D4175F}">
      <dsp:nvSpPr>
        <dsp:cNvPr id="0" name=""/>
        <dsp:cNvSpPr/>
      </dsp:nvSpPr>
      <dsp:spPr>
        <a:xfrm>
          <a:off x="7645781" y="2383306"/>
          <a:ext cx="3252656" cy="630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Attractive feedback will attract more users ( Use some emoji’s, masoct )</a:t>
          </a:r>
          <a:endParaRPr lang="en-US" sz="1200" kern="1200"/>
        </a:p>
      </dsp:txBody>
      <dsp:txXfrm>
        <a:off x="7645781" y="2383306"/>
        <a:ext cx="3252656" cy="6307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2DA63-A8F4-4E2A-AFEC-97FC5082E925}">
      <dsp:nvSpPr>
        <dsp:cNvPr id="0" name=""/>
        <dsp:cNvSpPr/>
      </dsp:nvSpPr>
      <dsp:spPr>
        <a:xfrm>
          <a:off x="2039" y="677517"/>
          <a:ext cx="1138429" cy="11384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9E73E-B9AC-4B5B-BD58-2648818D523F}">
      <dsp:nvSpPr>
        <dsp:cNvPr id="0" name=""/>
        <dsp:cNvSpPr/>
      </dsp:nvSpPr>
      <dsp:spPr>
        <a:xfrm>
          <a:off x="2039" y="1913307"/>
          <a:ext cx="3252656" cy="594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kern="1200"/>
            <a:t>Incentives –</a:t>
          </a:r>
          <a:endParaRPr lang="en-US" sz="1400" kern="1200"/>
        </a:p>
      </dsp:txBody>
      <dsp:txXfrm>
        <a:off x="2039" y="1913307"/>
        <a:ext cx="3252656" cy="594626"/>
      </dsp:txXfrm>
    </dsp:sp>
    <dsp:sp modelId="{07694A41-1112-4EF1-BBC2-54566489017E}">
      <dsp:nvSpPr>
        <dsp:cNvPr id="0" name=""/>
        <dsp:cNvSpPr/>
      </dsp:nvSpPr>
      <dsp:spPr>
        <a:xfrm>
          <a:off x="2039" y="2553218"/>
          <a:ext cx="3252656" cy="38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Coupon Code etc. to attract feedbacks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Give 1-way offers to get feedback about HB</a:t>
          </a:r>
          <a:endParaRPr lang="en-US" sz="1100" kern="1200" dirty="0"/>
        </a:p>
      </dsp:txBody>
      <dsp:txXfrm>
        <a:off x="2039" y="2553218"/>
        <a:ext cx="3252656" cy="388506"/>
      </dsp:txXfrm>
    </dsp:sp>
    <dsp:sp modelId="{2D23DDF5-304E-4F24-A25C-11B3B1368D2B}">
      <dsp:nvSpPr>
        <dsp:cNvPr id="0" name=""/>
        <dsp:cNvSpPr/>
      </dsp:nvSpPr>
      <dsp:spPr>
        <a:xfrm>
          <a:off x="3823910" y="677517"/>
          <a:ext cx="1138429" cy="11384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C2DAE-E189-485C-B35C-BC8D063B700D}">
      <dsp:nvSpPr>
        <dsp:cNvPr id="0" name=""/>
        <dsp:cNvSpPr/>
      </dsp:nvSpPr>
      <dsp:spPr>
        <a:xfrm>
          <a:off x="3823910" y="1913307"/>
          <a:ext cx="3252656" cy="594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kern="1200"/>
            <a:t>Personalization –</a:t>
          </a:r>
          <a:endParaRPr lang="en-US" sz="1400" kern="1200"/>
        </a:p>
      </dsp:txBody>
      <dsp:txXfrm>
        <a:off x="3823910" y="1913307"/>
        <a:ext cx="3252656" cy="594626"/>
      </dsp:txXfrm>
    </dsp:sp>
    <dsp:sp modelId="{C8642A0C-4D00-4AA4-87DD-1D0503A349C8}">
      <dsp:nvSpPr>
        <dsp:cNvPr id="0" name=""/>
        <dsp:cNvSpPr/>
      </dsp:nvSpPr>
      <dsp:spPr>
        <a:xfrm>
          <a:off x="3823910" y="2553218"/>
          <a:ext cx="3252656" cy="38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Asking personalized Questions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make user feel connected </a:t>
          </a:r>
          <a:endParaRPr lang="en-US" sz="1100" kern="1200" dirty="0"/>
        </a:p>
      </dsp:txBody>
      <dsp:txXfrm>
        <a:off x="3823910" y="2553218"/>
        <a:ext cx="3252656" cy="388506"/>
      </dsp:txXfrm>
    </dsp:sp>
    <dsp:sp modelId="{DF89FC60-B22B-41FC-B733-C4687D0C4032}">
      <dsp:nvSpPr>
        <dsp:cNvPr id="0" name=""/>
        <dsp:cNvSpPr/>
      </dsp:nvSpPr>
      <dsp:spPr>
        <a:xfrm>
          <a:off x="7645781" y="677517"/>
          <a:ext cx="1138429" cy="11384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9357A-CB07-42EC-86D6-B6B5749F1233}">
      <dsp:nvSpPr>
        <dsp:cNvPr id="0" name=""/>
        <dsp:cNvSpPr/>
      </dsp:nvSpPr>
      <dsp:spPr>
        <a:xfrm>
          <a:off x="7645781" y="1913307"/>
          <a:ext cx="3252656" cy="594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0" kern="1200" dirty="0"/>
            <a:t>( Ex : If a user disliked Aloo </a:t>
          </a:r>
          <a:r>
            <a:rPr lang="en-IN" sz="1400" b="0" kern="1200" dirty="0" err="1"/>
            <a:t>Prantha</a:t>
          </a:r>
          <a:r>
            <a:rPr lang="en-IN" sz="1400" b="0" kern="1200" dirty="0"/>
            <a:t> previously, If ordered again We may ask – “Better than the last one?” )</a:t>
          </a:r>
          <a:endParaRPr lang="en-US" sz="1400" b="0" kern="1200" dirty="0"/>
        </a:p>
      </dsp:txBody>
      <dsp:txXfrm>
        <a:off x="7645781" y="1913307"/>
        <a:ext cx="3252656" cy="594626"/>
      </dsp:txXfrm>
    </dsp:sp>
    <dsp:sp modelId="{EFF796A7-626A-4CD5-BED3-2A0EAF8039C2}">
      <dsp:nvSpPr>
        <dsp:cNvPr id="0" name=""/>
        <dsp:cNvSpPr/>
      </dsp:nvSpPr>
      <dsp:spPr>
        <a:xfrm>
          <a:off x="7645781" y="2553218"/>
          <a:ext cx="3252656" cy="38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565A-0E8C-4D63-B4BF-A8BF0ABD0F2E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1550-CB2E-4C1B-975D-7D20670EFFD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23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565A-0E8C-4D63-B4BF-A8BF0ABD0F2E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1550-CB2E-4C1B-975D-7D20670EF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93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565A-0E8C-4D63-B4BF-A8BF0ABD0F2E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1550-CB2E-4C1B-975D-7D20670EF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22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565A-0E8C-4D63-B4BF-A8BF0ABD0F2E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1550-CB2E-4C1B-975D-7D20670EF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69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565A-0E8C-4D63-B4BF-A8BF0ABD0F2E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1550-CB2E-4C1B-975D-7D20670EFFD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009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565A-0E8C-4D63-B4BF-A8BF0ABD0F2E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1550-CB2E-4C1B-975D-7D20670EF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98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565A-0E8C-4D63-B4BF-A8BF0ABD0F2E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1550-CB2E-4C1B-975D-7D20670EF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60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565A-0E8C-4D63-B4BF-A8BF0ABD0F2E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1550-CB2E-4C1B-975D-7D20670EF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95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565A-0E8C-4D63-B4BF-A8BF0ABD0F2E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1550-CB2E-4C1B-975D-7D20670EF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13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94D565A-0E8C-4D63-B4BF-A8BF0ABD0F2E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721550-CB2E-4C1B-975D-7D20670EF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35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565A-0E8C-4D63-B4BF-A8BF0ABD0F2E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1550-CB2E-4C1B-975D-7D20670EF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29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94D565A-0E8C-4D63-B4BF-A8BF0ABD0F2E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721550-CB2E-4C1B-975D-7D20670EFFD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51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68DAF-4513-6336-77E6-C3FAC03A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IN" sz="4600" dirty="0">
                <a:solidFill>
                  <a:srgbClr val="FFFFFF"/>
                </a:solidFill>
              </a:rPr>
              <a:t>Insights</a:t>
            </a:r>
            <a:br>
              <a:rPr lang="en-IN" sz="4600" dirty="0">
                <a:solidFill>
                  <a:srgbClr val="FFFFFF"/>
                </a:solidFill>
              </a:rPr>
            </a:br>
            <a:endParaRPr lang="en-IN" sz="4600" dirty="0">
              <a:solidFill>
                <a:srgbClr val="FFFFFF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B34472-E5DA-42A7-D245-B7B8440FB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5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IN" sz="2500" dirty="0">
                <a:solidFill>
                  <a:srgbClr val="FFFFFF"/>
                </a:solidFill>
              </a:rPr>
              <a:t>From Feedback Data</a:t>
            </a:r>
          </a:p>
          <a:p>
            <a:pPr marL="0" indent="0">
              <a:buNone/>
            </a:pPr>
            <a:endParaRPr lang="en-IN" sz="25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IN" sz="2500" dirty="0">
                <a:solidFill>
                  <a:srgbClr val="FFFFFF"/>
                </a:solidFill>
              </a:rPr>
              <a:t>From Sales Data</a:t>
            </a:r>
          </a:p>
        </p:txBody>
      </p:sp>
      <p:pic>
        <p:nvPicPr>
          <p:cNvPr id="7" name="Picture 4" descr="White bulbs with a yellow one standing out">
            <a:extLst>
              <a:ext uri="{FF2B5EF4-FFF2-40B4-BE49-F238E27FC236}">
                <a16:creationId xmlns:a16="http://schemas.microsoft.com/office/drawing/2014/main" id="{96A69571-3182-DEDF-DE4E-5B2E96E119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0" r="18460" b="-1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26" name="Rectangle 21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9203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5BDFB-CADE-0CE7-D707-D4569926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56" y="523684"/>
            <a:ext cx="3417677" cy="5226837"/>
          </a:xfrm>
        </p:spPr>
        <p:txBody>
          <a:bodyPr anchor="t">
            <a:normAutofit/>
          </a:bodyPr>
          <a:lstStyle/>
          <a:p>
            <a:r>
              <a:rPr lang="en-IN" dirty="0"/>
              <a:t>Top Products of an Individual Restaurant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38D8F8-521D-35DA-12EE-4932466AD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597" y="696508"/>
            <a:ext cx="6847117" cy="1409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Act as a feature for Restaurants listed on HB that will help them to prepare their inventory better. </a:t>
            </a:r>
          </a:p>
          <a:p>
            <a:pPr marL="0" indent="0">
              <a:buNone/>
            </a:pPr>
            <a:r>
              <a:rPr lang="en-US" dirty="0"/>
              <a:t>Also an opportunity for Restaurants to tweak and bring new variations of the product.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22FBC9-30D5-A90E-2E0B-6E5D04F5A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8597" y="2326886"/>
            <a:ext cx="8224447" cy="355023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3587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5BDFB-CADE-0CE7-D707-D4569926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en-IN" dirty="0"/>
              <a:t>Well-known</a:t>
            </a:r>
            <a:br>
              <a:rPr lang="en-IN" dirty="0"/>
            </a:br>
            <a:r>
              <a:rPr lang="en-IN" dirty="0"/>
              <a:t>Dish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38D8F8-521D-35DA-12EE-4932466AD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9932" y="771717"/>
            <a:ext cx="6847117" cy="10465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Will enable HB to provide this data to selected Restaurants which opt for let’s say “Empowering Restaurants” service of HB.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22FBC9-30D5-A90E-2E0B-6E5D04F5A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9932" y="1884784"/>
            <a:ext cx="7827267" cy="444953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3026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5BDFB-CADE-0CE7-D707-D4569926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8" y="638710"/>
            <a:ext cx="3417677" cy="5226837"/>
          </a:xfrm>
        </p:spPr>
        <p:txBody>
          <a:bodyPr anchor="t">
            <a:normAutofit/>
          </a:bodyPr>
          <a:lstStyle/>
          <a:p>
            <a:r>
              <a:rPr lang="en-IN" dirty="0"/>
              <a:t>Frequency of</a:t>
            </a:r>
            <a:br>
              <a:rPr lang="en-IN" dirty="0"/>
            </a:br>
            <a:r>
              <a:rPr lang="en-IN" dirty="0"/>
              <a:t>Item Price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38D8F8-521D-35DA-12EE-4932466AD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9932" y="750436"/>
            <a:ext cx="6847117" cy="1046583"/>
          </a:xfrm>
        </p:spPr>
        <p:txBody>
          <a:bodyPr>
            <a:normAutofit/>
          </a:bodyPr>
          <a:lstStyle/>
          <a:p>
            <a:r>
              <a:rPr lang="en-US" dirty="0"/>
              <a:t>Empower HB to analyze the F&amp;B space price sensitivity closely.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22FBC9-30D5-A90E-2E0B-6E5D04F5A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8559" y="2108528"/>
            <a:ext cx="7501813" cy="40869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7376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5BDFB-CADE-0CE7-D707-D4569926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8" y="638710"/>
            <a:ext cx="3417677" cy="5226837"/>
          </a:xfrm>
        </p:spPr>
        <p:txBody>
          <a:bodyPr anchor="t">
            <a:normAutofit/>
          </a:bodyPr>
          <a:lstStyle/>
          <a:p>
            <a:r>
              <a:rPr lang="en-IN" dirty="0"/>
              <a:t>Most Active Time of Day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38D8F8-521D-35DA-12EE-4932466AD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9932" y="750436"/>
            <a:ext cx="7844046" cy="1046583"/>
          </a:xfrm>
        </p:spPr>
        <p:txBody>
          <a:bodyPr>
            <a:normAutofit/>
          </a:bodyPr>
          <a:lstStyle/>
          <a:p>
            <a:r>
              <a:rPr lang="en-US" dirty="0"/>
              <a:t>Empower HB/Restaurant to form an idea regarding at which time of day (Breakfast, Lunch, Dinner) food is most sought after.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22FBC9-30D5-A90E-2E0B-6E5D04F5A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8559" y="2211278"/>
            <a:ext cx="7501813" cy="388149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4942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 and graphs">
            <a:extLst>
              <a:ext uri="{FF2B5EF4-FFF2-40B4-BE49-F238E27FC236}">
                <a16:creationId xmlns:a16="http://schemas.microsoft.com/office/drawing/2014/main" id="{D04D7728-946E-D3B7-44BE-63D28C503E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59" r="19272" b="-1"/>
          <a:stretch/>
        </p:blipFill>
        <p:spPr>
          <a:xfrm>
            <a:off x="20" y="10"/>
            <a:ext cx="457895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4C359F3-25B2-4E2B-8713-5583EAF4C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72297-63DA-5240-62D0-82B5833F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206" y="516835"/>
            <a:ext cx="6339840" cy="1666501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Based on Revenue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26EB53-A064-438C-B0CD-AC150363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8972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210F7-E622-7B29-3CBA-6A44F087F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6" y="2236304"/>
            <a:ext cx="6339840" cy="3652667"/>
          </a:xfrm>
        </p:spPr>
        <p:txBody>
          <a:bodyPr>
            <a:normAutofit/>
          </a:bodyPr>
          <a:lstStyle/>
          <a:p>
            <a:endParaRPr lang="en-IN" sz="1800" dirty="0">
              <a:solidFill>
                <a:srgbClr val="FFFFFF"/>
              </a:solidFill>
            </a:endParaRPr>
          </a:p>
          <a:p>
            <a:endParaRPr lang="en-IN" sz="1800" dirty="0">
              <a:solidFill>
                <a:srgbClr val="FFFFFF"/>
              </a:solidFill>
            </a:endParaRPr>
          </a:p>
          <a:p>
            <a:r>
              <a:rPr lang="en-IN" sz="1800" dirty="0">
                <a:solidFill>
                  <a:srgbClr val="FFFFFF"/>
                </a:solidFill>
              </a:rPr>
              <a:t>Maximum sold product by value</a:t>
            </a:r>
          </a:p>
          <a:p>
            <a:endParaRPr lang="en-IN" sz="1800" dirty="0">
              <a:solidFill>
                <a:srgbClr val="FFFFFF"/>
              </a:solidFill>
            </a:endParaRPr>
          </a:p>
          <a:p>
            <a:r>
              <a:rPr lang="en-IN" sz="1800" dirty="0">
                <a:solidFill>
                  <a:srgbClr val="FFFFFF"/>
                </a:solidFill>
              </a:rPr>
              <a:t>Top value generating products per restaurant</a:t>
            </a:r>
          </a:p>
        </p:txBody>
      </p:sp>
    </p:spTree>
    <p:extLst>
      <p:ext uri="{BB962C8B-B14F-4D97-AF65-F5344CB8AC3E}">
        <p14:creationId xmlns:p14="http://schemas.microsoft.com/office/powerpoint/2010/main" val="1954890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5BDFB-CADE-0CE7-D707-D4569926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8" y="638710"/>
            <a:ext cx="3417677" cy="5226837"/>
          </a:xfrm>
        </p:spPr>
        <p:txBody>
          <a:bodyPr anchor="t">
            <a:normAutofit/>
          </a:bodyPr>
          <a:lstStyle/>
          <a:p>
            <a:r>
              <a:rPr lang="en-IN" dirty="0"/>
              <a:t>Maximum sold product by value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38D8F8-521D-35DA-12EE-4932466AD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9932" y="750436"/>
            <a:ext cx="6847117" cy="1046583"/>
          </a:xfrm>
        </p:spPr>
        <p:txBody>
          <a:bodyPr>
            <a:normAutofit/>
          </a:bodyPr>
          <a:lstStyle/>
          <a:p>
            <a:r>
              <a:rPr lang="en-US" dirty="0"/>
              <a:t>Will enable HB to provide this data to selected Restaurants which opt for let’s say “Empowering Restaurants” service of HB.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22FBC9-30D5-A90E-2E0B-6E5D04F5A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27384" y="2056958"/>
            <a:ext cx="7281644" cy="420961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4153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5BDFB-CADE-0CE7-D707-D4569926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8" y="638710"/>
            <a:ext cx="3417677" cy="5226837"/>
          </a:xfrm>
        </p:spPr>
        <p:txBody>
          <a:bodyPr anchor="t">
            <a:normAutofit/>
          </a:bodyPr>
          <a:lstStyle/>
          <a:p>
            <a:r>
              <a:rPr lang="en-IN" dirty="0"/>
              <a:t>Top Revenue Generating Products per Restaurant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38D8F8-521D-35DA-12EE-4932466AD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9932" y="750436"/>
            <a:ext cx="6847117" cy="12629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Act as a feature for Restaurants listed on HB that will help them to get an overview of their revenue better. </a:t>
            </a:r>
          </a:p>
          <a:p>
            <a:pPr marL="0" indent="0">
              <a:buNone/>
            </a:pPr>
            <a:r>
              <a:rPr lang="en-US" dirty="0"/>
              <a:t>Also an opportunity for Restaurants to perform some price modifications in order to generate more revenue.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22FBC9-30D5-A90E-2E0B-6E5D04F5A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27384" y="2340528"/>
            <a:ext cx="8064616" cy="35365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3715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70A73C0F-66B1-19F6-AE99-10C4FBA7D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72" r="42959" b="-1"/>
          <a:stretch/>
        </p:blipFill>
        <p:spPr>
          <a:xfrm>
            <a:off x="20" y="10"/>
            <a:ext cx="457895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4C359F3-25B2-4E2B-8713-5583EAF4C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E9465-4A94-FE73-93AE-EFDAF5EB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206" y="516835"/>
            <a:ext cx="6339840" cy="1666501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Method of Analysis &amp; Steps Applied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26EB53-A064-438C-B0CD-AC150363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8972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C4AFB-FBAB-8781-DB69-59868F970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6" y="2236304"/>
            <a:ext cx="6679018" cy="3652667"/>
          </a:xfrm>
        </p:spPr>
        <p:txBody>
          <a:bodyPr>
            <a:normAutofit/>
          </a:bodyPr>
          <a:lstStyle/>
          <a:p>
            <a:endParaRPr lang="en-IN" sz="1800" dirty="0">
              <a:solidFill>
                <a:srgbClr val="FFFFFF"/>
              </a:solidFill>
            </a:endParaRPr>
          </a:p>
          <a:p>
            <a:r>
              <a:rPr lang="en-IN" sz="1800" dirty="0">
                <a:solidFill>
                  <a:srgbClr val="FFFFFF"/>
                </a:solidFill>
              </a:rPr>
              <a:t>Open Excel Sheet</a:t>
            </a:r>
          </a:p>
          <a:p>
            <a:endParaRPr lang="en-IN" sz="1800" dirty="0">
              <a:solidFill>
                <a:srgbClr val="FFFFFF"/>
              </a:solidFill>
            </a:endParaRPr>
          </a:p>
          <a:p>
            <a:r>
              <a:rPr lang="en-IN" sz="1800" dirty="0">
                <a:solidFill>
                  <a:srgbClr val="FFFFFF"/>
                </a:solidFill>
              </a:rPr>
              <a:t>Go to </a:t>
            </a:r>
            <a:r>
              <a:rPr lang="en-IN" sz="1800" dirty="0" err="1">
                <a:solidFill>
                  <a:srgbClr val="FFFFFF"/>
                </a:solidFill>
              </a:rPr>
              <a:t>Analyze</a:t>
            </a:r>
            <a:r>
              <a:rPr lang="en-IN" sz="1800" dirty="0">
                <a:solidFill>
                  <a:srgbClr val="FFFFFF"/>
                </a:solidFill>
              </a:rPr>
              <a:t> Data under Analysis section</a:t>
            </a:r>
          </a:p>
          <a:p>
            <a:endParaRPr lang="en-IN" sz="1800" dirty="0">
              <a:solidFill>
                <a:srgbClr val="FFFFFF"/>
              </a:solidFill>
            </a:endParaRPr>
          </a:p>
          <a:p>
            <a:r>
              <a:rPr lang="en-IN" sz="1800" dirty="0">
                <a:solidFill>
                  <a:srgbClr val="FFFFFF"/>
                </a:solidFill>
              </a:rPr>
              <a:t>Write some queries to get results (For Ex : Frequency of Item Price )</a:t>
            </a:r>
          </a:p>
          <a:p>
            <a:endParaRPr lang="en-IN" sz="1800" dirty="0">
              <a:solidFill>
                <a:srgbClr val="FFFFFF"/>
              </a:solidFill>
            </a:endParaRPr>
          </a:p>
          <a:p>
            <a:r>
              <a:rPr lang="en-IN" sz="1800" dirty="0">
                <a:solidFill>
                  <a:srgbClr val="FFFFFF"/>
                </a:solidFill>
              </a:rPr>
              <a:t>Visualize the results in form of graphs</a:t>
            </a:r>
          </a:p>
          <a:p>
            <a:endParaRPr lang="en-IN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87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Different coloured question marks">
            <a:extLst>
              <a:ext uri="{FF2B5EF4-FFF2-40B4-BE49-F238E27FC236}">
                <a16:creationId xmlns:a16="http://schemas.microsoft.com/office/drawing/2014/main" id="{AF072575-AFAA-59D1-8338-10A566202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6E1F53-E021-FFC2-F423-445817B7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Why Low no of Feedbacks 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9542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5BDFB-CADE-0CE7-D707-D4569926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8" y="638710"/>
            <a:ext cx="3417677" cy="5226837"/>
          </a:xfrm>
        </p:spPr>
        <p:txBody>
          <a:bodyPr anchor="t">
            <a:normAutofit fontScale="90000"/>
          </a:bodyPr>
          <a:lstStyle/>
          <a:p>
            <a:r>
              <a:rPr lang="en-IN" dirty="0"/>
              <a:t>As of now majority prefers to write comment instead of selecting from choices given.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38D8F8-521D-35DA-12EE-4932466AD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9932" y="750436"/>
            <a:ext cx="6847117" cy="12629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22FBC9-30D5-A90E-2E0B-6E5D04F5A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9932" y="750436"/>
            <a:ext cx="7783514" cy="51266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64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BE643-44AB-2520-869B-85D70B9CD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800"/>
              <a:t>Insights From Feedback Data</a:t>
            </a:r>
            <a:endParaRPr lang="en-IN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E183F-6ABC-29E0-2A0F-49FB75A09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836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AE980-C5A3-EC31-8E85-0E5A4ABB3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Possible Reasons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E887D7-E555-C1AA-6F09-215D37377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61657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6356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F9E80720-23E6-4B89-B77E-04A7689F1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CD1D3CA1-3EB6-41F3-A419-8424B56BE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0485D-0A0D-8A44-5619-B978FF34F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Actionable Items</a:t>
            </a: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4D87F7B2-AA36-4B58-BC2C-1BBA135E8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7BD8AC-C861-2E57-57F9-F65864A50A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513913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8382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E80720-23E6-4B89-B77E-04A7689F1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D3CA1-3EB6-41F3-A419-8424B56BE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A771B-141F-D6F3-020D-7E8218CBF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IN">
                <a:solidFill>
                  <a:srgbClr val="FFFFFF"/>
                </a:solidFill>
              </a:rPr>
              <a:t>Actionable Items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87F7B2-AA36-4B58-BC2C-1BBA135E8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171CBA-7879-BD40-D0F1-25500C097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802430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7049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96C03-3956-1F01-4481-3E3840C1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IN" sz="4400" dirty="0"/>
              <a:t>Made By :-)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41697-D43D-50C3-B6F2-659268D63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r>
              <a:rPr lang="en-IN" sz="1800" dirty="0"/>
              <a:t>Viren</a:t>
            </a:r>
          </a:p>
          <a:p>
            <a:r>
              <a:rPr lang="en-IN" sz="1800" dirty="0"/>
              <a:t>19UCS152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0868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5591C-5089-F117-1618-F4778AB2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IN" sz="4600" dirty="0">
                <a:solidFill>
                  <a:srgbClr val="FFFFFF"/>
                </a:solidFill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F0955-E7D6-C2FD-473E-EB43E351A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IN" sz="2500" dirty="0">
              <a:solidFill>
                <a:srgbClr val="FFFFFF"/>
              </a:solidFill>
            </a:endParaRPr>
          </a:p>
          <a:p>
            <a:r>
              <a:rPr lang="en-IN" sz="2500" dirty="0">
                <a:solidFill>
                  <a:srgbClr val="FFFFFF"/>
                </a:solidFill>
              </a:rPr>
              <a:t>Average Rating of a Restaurant</a:t>
            </a:r>
          </a:p>
          <a:p>
            <a:endParaRPr lang="en-IN" sz="2500" dirty="0">
              <a:solidFill>
                <a:srgbClr val="FFFFFF"/>
              </a:solidFill>
            </a:endParaRPr>
          </a:p>
          <a:p>
            <a:r>
              <a:rPr lang="en-IN" sz="2500" dirty="0">
                <a:solidFill>
                  <a:srgbClr val="FFFFFF"/>
                </a:solidFill>
              </a:rPr>
              <a:t>Most Common Comments</a:t>
            </a:r>
          </a:p>
        </p:txBody>
      </p:sp>
      <p:pic>
        <p:nvPicPr>
          <p:cNvPr id="5" name="Picture 4" descr="Variety of fresh salads">
            <a:extLst>
              <a:ext uri="{FF2B5EF4-FFF2-40B4-BE49-F238E27FC236}">
                <a16:creationId xmlns:a16="http://schemas.microsoft.com/office/drawing/2014/main" id="{674A4341-F23D-96DF-DCCB-B26FED6964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11" r="15140" b="-1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410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459856-C4F5-00A3-3CAC-8D5336C4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en-IN"/>
              <a:t>Average Rating of a Restaurant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0F1E5-039E-67C1-2522-402B27445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9933" y="337318"/>
            <a:ext cx="6847117" cy="30916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Act as a proof for organization’s (Eg : Wipro) to penalize/incentivize a restaurant.</a:t>
            </a:r>
            <a:endParaRPr lang="en-IN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3106FB7-F1DB-05DC-74BD-21EC4E7FD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4" y="2230016"/>
            <a:ext cx="7370066" cy="36471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067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5BDFB-CADE-0CE7-D707-D4569926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en-IN" dirty="0"/>
              <a:t>Top comments for a restaurant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38D8F8-521D-35DA-12EE-4932466AD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4963" y="623348"/>
            <a:ext cx="6847117" cy="1046583"/>
          </a:xfrm>
        </p:spPr>
        <p:txBody>
          <a:bodyPr>
            <a:normAutofit/>
          </a:bodyPr>
          <a:lstStyle/>
          <a:p>
            <a:r>
              <a:rPr lang="en-US" dirty="0"/>
              <a:t>Can act as a feature from HB that will help end user’s in deciding which Restaurants to order from.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22FBC9-30D5-A90E-2E0B-6E5D04F5A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554963" y="2331099"/>
            <a:ext cx="8248261" cy="354601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009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BE643-44AB-2520-869B-85D70B9CD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Insights From Sales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E183F-6ABC-29E0-2A0F-49FB75A09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6271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F1E04-538A-81A2-8CDB-C30C9CEC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 dirty="0">
                <a:solidFill>
                  <a:srgbClr val="FFFFFF"/>
                </a:solidFill>
              </a:rPr>
              <a:t>Insights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21025C-512D-B7DA-7E93-B36E5CBF16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68547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425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A983D-20EA-E543-AF50-26C1A46F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" y="274963"/>
            <a:ext cx="3084844" cy="2103875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Based on Numbers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66347EB-C8C4-9A42-EBC5-7783CE6CB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377063"/>
            <a:ext cx="3084844" cy="4204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700" dirty="0">
              <a:solidFill>
                <a:srgbClr val="FFFFFF"/>
              </a:solidFill>
            </a:endParaRPr>
          </a:p>
          <a:p>
            <a:r>
              <a:rPr lang="en-IN" sz="1700" dirty="0">
                <a:solidFill>
                  <a:srgbClr val="FFFFFF"/>
                </a:solidFill>
              </a:rPr>
              <a:t>Most Popular Restaurant</a:t>
            </a:r>
          </a:p>
          <a:p>
            <a:endParaRPr lang="en-IN" sz="1700" dirty="0">
              <a:solidFill>
                <a:srgbClr val="FFFFFF"/>
              </a:solidFill>
            </a:endParaRPr>
          </a:p>
          <a:p>
            <a:r>
              <a:rPr lang="en-IN" sz="1700" dirty="0">
                <a:solidFill>
                  <a:srgbClr val="FFFFFF"/>
                </a:solidFill>
              </a:rPr>
              <a:t>Special Products of a restaurant</a:t>
            </a:r>
          </a:p>
          <a:p>
            <a:endParaRPr lang="en-IN" sz="1700" dirty="0">
              <a:solidFill>
                <a:srgbClr val="FFFFFF"/>
              </a:solidFill>
            </a:endParaRPr>
          </a:p>
          <a:p>
            <a:r>
              <a:rPr lang="en-IN" sz="1700" dirty="0">
                <a:solidFill>
                  <a:srgbClr val="FFFFFF"/>
                </a:solidFill>
              </a:rPr>
              <a:t>Well-Known Dish</a:t>
            </a:r>
          </a:p>
          <a:p>
            <a:endParaRPr lang="en-IN" sz="1700" dirty="0">
              <a:solidFill>
                <a:srgbClr val="FFFFFF"/>
              </a:solidFill>
            </a:endParaRPr>
          </a:p>
          <a:p>
            <a:r>
              <a:rPr lang="en-IN" sz="1700" dirty="0">
                <a:solidFill>
                  <a:srgbClr val="FFFFFF"/>
                </a:solidFill>
              </a:rPr>
              <a:t>Frequency of Item Price</a:t>
            </a:r>
          </a:p>
          <a:p>
            <a:endParaRPr lang="en-IN" sz="1700" dirty="0">
              <a:solidFill>
                <a:srgbClr val="FFFFFF"/>
              </a:solidFill>
            </a:endParaRPr>
          </a:p>
          <a:p>
            <a:r>
              <a:rPr lang="en-IN" sz="1700" dirty="0">
                <a:solidFill>
                  <a:srgbClr val="FFFFFF"/>
                </a:solidFill>
              </a:rPr>
              <a:t>Most Active Time of Day</a:t>
            </a:r>
          </a:p>
          <a:p>
            <a:endParaRPr lang="en-IN" sz="1700" dirty="0">
              <a:solidFill>
                <a:srgbClr val="FFFFFF"/>
              </a:solidFill>
            </a:endParaRPr>
          </a:p>
        </p:txBody>
      </p:sp>
      <p:pic>
        <p:nvPicPr>
          <p:cNvPr id="18" name="Picture 4" descr="Wine glasses on a table">
            <a:extLst>
              <a:ext uri="{FF2B5EF4-FFF2-40B4-BE49-F238E27FC236}">
                <a16:creationId xmlns:a16="http://schemas.microsoft.com/office/drawing/2014/main" id="{9681387C-5CA9-4F5A-5574-7D2FB5CFF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40" r="7411" b="-1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174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5BDFB-CADE-0CE7-D707-D4569926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8" y="638710"/>
            <a:ext cx="3417677" cy="5226837"/>
          </a:xfrm>
        </p:spPr>
        <p:txBody>
          <a:bodyPr anchor="t">
            <a:normAutofit/>
          </a:bodyPr>
          <a:lstStyle/>
          <a:p>
            <a:r>
              <a:rPr lang="en-IN" dirty="0"/>
              <a:t>Most Popular</a:t>
            </a:r>
            <a:br>
              <a:rPr lang="en-IN" dirty="0"/>
            </a:br>
            <a:r>
              <a:rPr lang="en-IN" dirty="0"/>
              <a:t>Restaurant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38D8F8-521D-35DA-12EE-4932466AD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9932" y="750436"/>
            <a:ext cx="6847117" cy="1046583"/>
          </a:xfrm>
        </p:spPr>
        <p:txBody>
          <a:bodyPr>
            <a:normAutofit/>
          </a:bodyPr>
          <a:lstStyle/>
          <a:p>
            <a:r>
              <a:rPr lang="en-US" dirty="0"/>
              <a:t>Might go as a recommendation from HB to it’s end users.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22FBC9-30D5-A90E-2E0B-6E5D04F5A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9932" y="2353552"/>
            <a:ext cx="7827267" cy="351199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31385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333</TotalTime>
  <Words>507</Words>
  <Application>Microsoft Office PowerPoint</Application>
  <PresentationFormat>Widescreen</PresentationFormat>
  <Paragraphs>89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Calibri</vt:lpstr>
      <vt:lpstr>Calibri Light</vt:lpstr>
      <vt:lpstr>Retrospect</vt:lpstr>
      <vt:lpstr>Insights </vt:lpstr>
      <vt:lpstr>Insights From Feedback Data</vt:lpstr>
      <vt:lpstr>Insights</vt:lpstr>
      <vt:lpstr>Average Rating of a Restaurant</vt:lpstr>
      <vt:lpstr>Top comments for a restaurant</vt:lpstr>
      <vt:lpstr>Insights From Sales Data</vt:lpstr>
      <vt:lpstr>Insights</vt:lpstr>
      <vt:lpstr>Based on Numbers</vt:lpstr>
      <vt:lpstr>Most Popular Restaurant</vt:lpstr>
      <vt:lpstr>Top Products of an Individual Restaurant</vt:lpstr>
      <vt:lpstr>Well-known Dish</vt:lpstr>
      <vt:lpstr>Frequency of Item Price</vt:lpstr>
      <vt:lpstr>Most Active Time of Day</vt:lpstr>
      <vt:lpstr>Based on Revenue</vt:lpstr>
      <vt:lpstr>Maximum sold product by value</vt:lpstr>
      <vt:lpstr>Top Revenue Generating Products per Restaurant</vt:lpstr>
      <vt:lpstr>Method of Analysis &amp; Steps Applied</vt:lpstr>
      <vt:lpstr>Why Low no of Feedbacks ?</vt:lpstr>
      <vt:lpstr>As of now majority prefers to write comment instead of selecting from choices given.</vt:lpstr>
      <vt:lpstr>Possible Reasons</vt:lpstr>
      <vt:lpstr>Actionable Items</vt:lpstr>
      <vt:lpstr>Actionable Items</vt:lpstr>
      <vt:lpstr>Made By :-)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From Feedback Data</dc:title>
  <dc:creator>Viren</dc:creator>
  <cp:lastModifiedBy>Viren</cp:lastModifiedBy>
  <cp:revision>7</cp:revision>
  <dcterms:created xsi:type="dcterms:W3CDTF">2022-09-15T16:27:57Z</dcterms:created>
  <dcterms:modified xsi:type="dcterms:W3CDTF">2022-09-16T07:28:26Z</dcterms:modified>
</cp:coreProperties>
</file>