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70" r:id="rId11"/>
    <p:sldId id="266" r:id="rId12"/>
    <p:sldId id="263" r:id="rId13"/>
    <p:sldId id="265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FF1BA-F27F-45C1-8DA5-F10F73E257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D748F6-56F7-4C50-98C8-B46196F1CF71}">
      <dgm:prSet/>
      <dgm:spPr/>
      <dgm:t>
        <a:bodyPr/>
        <a:lstStyle/>
        <a:p>
          <a:pPr>
            <a:defRPr cap="all"/>
          </a:pPr>
          <a:r>
            <a:rPr lang="en-IN" dirty="0"/>
            <a:t>Business Objective</a:t>
          </a:r>
          <a:endParaRPr lang="en-US" dirty="0"/>
        </a:p>
      </dgm:t>
    </dgm:pt>
    <dgm:pt modelId="{62DE80C1-B572-49E8-ACAB-39CFD43F7667}" type="parTrans" cxnId="{0FCC83FA-34C4-4DBE-AEF3-D640B91DEE6E}">
      <dgm:prSet/>
      <dgm:spPr/>
      <dgm:t>
        <a:bodyPr/>
        <a:lstStyle/>
        <a:p>
          <a:endParaRPr lang="en-US"/>
        </a:p>
      </dgm:t>
    </dgm:pt>
    <dgm:pt modelId="{AFDDFB5E-52D5-48B3-B84B-63929E4223F7}" type="sibTrans" cxnId="{0FCC83FA-34C4-4DBE-AEF3-D640B91DEE6E}">
      <dgm:prSet/>
      <dgm:spPr/>
      <dgm:t>
        <a:bodyPr/>
        <a:lstStyle/>
        <a:p>
          <a:endParaRPr lang="en-US"/>
        </a:p>
      </dgm:t>
    </dgm:pt>
    <dgm:pt modelId="{97AB2A9A-C74A-40A6-969B-D297EBFA986F}">
      <dgm:prSet/>
      <dgm:spPr/>
      <dgm:t>
        <a:bodyPr/>
        <a:lstStyle/>
        <a:p>
          <a:pPr>
            <a:defRPr cap="all"/>
          </a:pPr>
          <a:r>
            <a:rPr lang="en-IN" dirty="0"/>
            <a:t>User Problems</a:t>
          </a:r>
          <a:endParaRPr lang="en-US" dirty="0"/>
        </a:p>
      </dgm:t>
    </dgm:pt>
    <dgm:pt modelId="{F3674730-30C0-468B-A7B8-971B858DD4A8}" type="parTrans" cxnId="{270A4344-F82E-4155-8E93-3B3638E615FB}">
      <dgm:prSet/>
      <dgm:spPr/>
      <dgm:t>
        <a:bodyPr/>
        <a:lstStyle/>
        <a:p>
          <a:endParaRPr lang="en-US"/>
        </a:p>
      </dgm:t>
    </dgm:pt>
    <dgm:pt modelId="{6A778FAB-EDAF-4144-90BF-59DFF00A4167}" type="sibTrans" cxnId="{270A4344-F82E-4155-8E93-3B3638E615FB}">
      <dgm:prSet/>
      <dgm:spPr/>
      <dgm:t>
        <a:bodyPr/>
        <a:lstStyle/>
        <a:p>
          <a:endParaRPr lang="en-US"/>
        </a:p>
      </dgm:t>
    </dgm:pt>
    <dgm:pt modelId="{1F305801-AB7A-4894-92B3-A4F33CCD7D88}">
      <dgm:prSet/>
      <dgm:spPr/>
      <dgm:t>
        <a:bodyPr/>
        <a:lstStyle/>
        <a:p>
          <a:pPr>
            <a:defRPr cap="all"/>
          </a:pPr>
          <a:r>
            <a:rPr lang="en-IN"/>
            <a:t>Solutions</a:t>
          </a:r>
          <a:endParaRPr lang="en-US"/>
        </a:p>
      </dgm:t>
    </dgm:pt>
    <dgm:pt modelId="{4F2814A8-D5AF-4873-936C-CEEDDCC5E7C0}" type="parTrans" cxnId="{1882D0A0-DA63-4BA2-8F03-45E4590B4B69}">
      <dgm:prSet/>
      <dgm:spPr/>
      <dgm:t>
        <a:bodyPr/>
        <a:lstStyle/>
        <a:p>
          <a:endParaRPr lang="en-US"/>
        </a:p>
      </dgm:t>
    </dgm:pt>
    <dgm:pt modelId="{26E2012F-22FD-410B-8147-3C6AE0574718}" type="sibTrans" cxnId="{1882D0A0-DA63-4BA2-8F03-45E4590B4B69}">
      <dgm:prSet/>
      <dgm:spPr/>
      <dgm:t>
        <a:bodyPr/>
        <a:lstStyle/>
        <a:p>
          <a:endParaRPr lang="en-US"/>
        </a:p>
      </dgm:t>
    </dgm:pt>
    <dgm:pt modelId="{9243C9C2-34F5-457A-A5AA-B7A963C0DA39}" type="pres">
      <dgm:prSet presAssocID="{F40FF1BA-F27F-45C1-8DA5-F10F73E257A1}" presName="root" presStyleCnt="0">
        <dgm:presLayoutVars>
          <dgm:dir/>
          <dgm:resizeHandles val="exact"/>
        </dgm:presLayoutVars>
      </dgm:prSet>
      <dgm:spPr/>
    </dgm:pt>
    <dgm:pt modelId="{C98408A5-5E6A-42C0-889C-F09869180E27}" type="pres">
      <dgm:prSet presAssocID="{88D748F6-56F7-4C50-98C8-B46196F1CF71}" presName="compNode" presStyleCnt="0"/>
      <dgm:spPr/>
    </dgm:pt>
    <dgm:pt modelId="{185FFBBC-28A0-4872-B015-B8508767ACB0}" type="pres">
      <dgm:prSet presAssocID="{88D748F6-56F7-4C50-98C8-B46196F1CF71}" presName="iconBgRect" presStyleLbl="bgShp" presStyleIdx="0" presStyleCnt="3"/>
      <dgm:spPr/>
    </dgm:pt>
    <dgm:pt modelId="{C8A4C983-46E7-4E32-8712-B7449BA41F97}" type="pres">
      <dgm:prSet presAssocID="{88D748F6-56F7-4C50-98C8-B46196F1CF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BCE0D18-EF88-422B-AEC7-0DC38173E1CD}" type="pres">
      <dgm:prSet presAssocID="{88D748F6-56F7-4C50-98C8-B46196F1CF71}" presName="spaceRect" presStyleCnt="0"/>
      <dgm:spPr/>
    </dgm:pt>
    <dgm:pt modelId="{6EC7CEEA-7080-43E4-BF5B-3582870AF891}" type="pres">
      <dgm:prSet presAssocID="{88D748F6-56F7-4C50-98C8-B46196F1CF71}" presName="textRect" presStyleLbl="revTx" presStyleIdx="0" presStyleCnt="3">
        <dgm:presLayoutVars>
          <dgm:chMax val="1"/>
          <dgm:chPref val="1"/>
        </dgm:presLayoutVars>
      </dgm:prSet>
      <dgm:spPr/>
    </dgm:pt>
    <dgm:pt modelId="{585D59FA-DE0D-4539-AB5E-D9F4274E8777}" type="pres">
      <dgm:prSet presAssocID="{AFDDFB5E-52D5-48B3-B84B-63929E4223F7}" presName="sibTrans" presStyleCnt="0"/>
      <dgm:spPr/>
    </dgm:pt>
    <dgm:pt modelId="{896F2321-6796-484D-BC04-4B68FE0A04C0}" type="pres">
      <dgm:prSet presAssocID="{97AB2A9A-C74A-40A6-969B-D297EBFA986F}" presName="compNode" presStyleCnt="0"/>
      <dgm:spPr/>
    </dgm:pt>
    <dgm:pt modelId="{9A8C8EBC-8548-44C0-B467-8E44987B30FC}" type="pres">
      <dgm:prSet presAssocID="{97AB2A9A-C74A-40A6-969B-D297EBFA986F}" presName="iconBgRect" presStyleLbl="bgShp" presStyleIdx="1" presStyleCnt="3"/>
      <dgm:spPr/>
    </dgm:pt>
    <dgm:pt modelId="{A764AC3D-FADB-4582-9A3D-0B7009D8B707}" type="pres">
      <dgm:prSet presAssocID="{97AB2A9A-C74A-40A6-969B-D297EBFA98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21A684-0620-49DE-B385-26EC5AFF3CA6}" type="pres">
      <dgm:prSet presAssocID="{97AB2A9A-C74A-40A6-969B-D297EBFA986F}" presName="spaceRect" presStyleCnt="0"/>
      <dgm:spPr/>
    </dgm:pt>
    <dgm:pt modelId="{9123E13A-85FD-4002-BE6F-1E4AC77E5B0D}" type="pres">
      <dgm:prSet presAssocID="{97AB2A9A-C74A-40A6-969B-D297EBFA986F}" presName="textRect" presStyleLbl="revTx" presStyleIdx="1" presStyleCnt="3">
        <dgm:presLayoutVars>
          <dgm:chMax val="1"/>
          <dgm:chPref val="1"/>
        </dgm:presLayoutVars>
      </dgm:prSet>
      <dgm:spPr/>
    </dgm:pt>
    <dgm:pt modelId="{00538690-E4AC-4BE1-BBFF-25780CBD9611}" type="pres">
      <dgm:prSet presAssocID="{6A778FAB-EDAF-4144-90BF-59DFF00A4167}" presName="sibTrans" presStyleCnt="0"/>
      <dgm:spPr/>
    </dgm:pt>
    <dgm:pt modelId="{4472E6CD-DC9E-4F6B-8908-A69F5AFFB262}" type="pres">
      <dgm:prSet presAssocID="{1F305801-AB7A-4894-92B3-A4F33CCD7D88}" presName="compNode" presStyleCnt="0"/>
      <dgm:spPr/>
    </dgm:pt>
    <dgm:pt modelId="{441849E7-6326-4025-A56D-AC4255BEEB0A}" type="pres">
      <dgm:prSet presAssocID="{1F305801-AB7A-4894-92B3-A4F33CCD7D88}" presName="iconBgRect" presStyleLbl="bgShp" presStyleIdx="2" presStyleCnt="3"/>
      <dgm:spPr/>
    </dgm:pt>
    <dgm:pt modelId="{2FB3A7D3-23D4-4116-A15E-6B3B834BE4FA}" type="pres">
      <dgm:prSet presAssocID="{1F305801-AB7A-4894-92B3-A4F33CCD7D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7C64184-F298-45F9-89AA-AB5679F9E44E}" type="pres">
      <dgm:prSet presAssocID="{1F305801-AB7A-4894-92B3-A4F33CCD7D88}" presName="spaceRect" presStyleCnt="0"/>
      <dgm:spPr/>
    </dgm:pt>
    <dgm:pt modelId="{62C04CD1-4314-468B-B2B8-65EFD2C27A6F}" type="pres">
      <dgm:prSet presAssocID="{1F305801-AB7A-4894-92B3-A4F33CCD7D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A37A00-5E7E-44EC-8940-820CD772E889}" type="presOf" srcId="{88D748F6-56F7-4C50-98C8-B46196F1CF71}" destId="{6EC7CEEA-7080-43E4-BF5B-3582870AF891}" srcOrd="0" destOrd="0" presId="urn:microsoft.com/office/officeart/2018/5/layout/IconCircleLabelList"/>
    <dgm:cxn modelId="{270A4344-F82E-4155-8E93-3B3638E615FB}" srcId="{F40FF1BA-F27F-45C1-8DA5-F10F73E257A1}" destId="{97AB2A9A-C74A-40A6-969B-D297EBFA986F}" srcOrd="1" destOrd="0" parTransId="{F3674730-30C0-468B-A7B8-971B858DD4A8}" sibTransId="{6A778FAB-EDAF-4144-90BF-59DFF00A4167}"/>
    <dgm:cxn modelId="{5F985257-905C-4CF9-A7FB-530849B83606}" type="presOf" srcId="{F40FF1BA-F27F-45C1-8DA5-F10F73E257A1}" destId="{9243C9C2-34F5-457A-A5AA-B7A963C0DA39}" srcOrd="0" destOrd="0" presId="urn:microsoft.com/office/officeart/2018/5/layout/IconCircleLabelList"/>
    <dgm:cxn modelId="{1882D0A0-DA63-4BA2-8F03-45E4590B4B69}" srcId="{F40FF1BA-F27F-45C1-8DA5-F10F73E257A1}" destId="{1F305801-AB7A-4894-92B3-A4F33CCD7D88}" srcOrd="2" destOrd="0" parTransId="{4F2814A8-D5AF-4873-936C-CEEDDCC5E7C0}" sibTransId="{26E2012F-22FD-410B-8147-3C6AE0574718}"/>
    <dgm:cxn modelId="{67AB76B3-21EC-45BE-B1FA-EE726B068BF6}" type="presOf" srcId="{97AB2A9A-C74A-40A6-969B-D297EBFA986F}" destId="{9123E13A-85FD-4002-BE6F-1E4AC77E5B0D}" srcOrd="0" destOrd="0" presId="urn:microsoft.com/office/officeart/2018/5/layout/IconCircleLabelList"/>
    <dgm:cxn modelId="{D9BBF9BC-8014-4226-A124-FBE67BE5A376}" type="presOf" srcId="{1F305801-AB7A-4894-92B3-A4F33CCD7D88}" destId="{62C04CD1-4314-468B-B2B8-65EFD2C27A6F}" srcOrd="0" destOrd="0" presId="urn:microsoft.com/office/officeart/2018/5/layout/IconCircleLabelList"/>
    <dgm:cxn modelId="{0FCC83FA-34C4-4DBE-AEF3-D640B91DEE6E}" srcId="{F40FF1BA-F27F-45C1-8DA5-F10F73E257A1}" destId="{88D748F6-56F7-4C50-98C8-B46196F1CF71}" srcOrd="0" destOrd="0" parTransId="{62DE80C1-B572-49E8-ACAB-39CFD43F7667}" sibTransId="{AFDDFB5E-52D5-48B3-B84B-63929E4223F7}"/>
    <dgm:cxn modelId="{00B50CD2-BD64-48A7-BC97-DF7C057A2B9D}" type="presParOf" srcId="{9243C9C2-34F5-457A-A5AA-B7A963C0DA39}" destId="{C98408A5-5E6A-42C0-889C-F09869180E27}" srcOrd="0" destOrd="0" presId="urn:microsoft.com/office/officeart/2018/5/layout/IconCircleLabelList"/>
    <dgm:cxn modelId="{A34B9D4C-6B2A-4D64-A9A6-0DD69F7E654C}" type="presParOf" srcId="{C98408A5-5E6A-42C0-889C-F09869180E27}" destId="{185FFBBC-28A0-4872-B015-B8508767ACB0}" srcOrd="0" destOrd="0" presId="urn:microsoft.com/office/officeart/2018/5/layout/IconCircleLabelList"/>
    <dgm:cxn modelId="{87A9C5F4-76BC-4C96-AD96-CAF55F8E42F2}" type="presParOf" srcId="{C98408A5-5E6A-42C0-889C-F09869180E27}" destId="{C8A4C983-46E7-4E32-8712-B7449BA41F97}" srcOrd="1" destOrd="0" presId="urn:microsoft.com/office/officeart/2018/5/layout/IconCircleLabelList"/>
    <dgm:cxn modelId="{FDABA896-6715-4528-9863-AC1F03E62A4F}" type="presParOf" srcId="{C98408A5-5E6A-42C0-889C-F09869180E27}" destId="{FBCE0D18-EF88-422B-AEC7-0DC38173E1CD}" srcOrd="2" destOrd="0" presId="urn:microsoft.com/office/officeart/2018/5/layout/IconCircleLabelList"/>
    <dgm:cxn modelId="{06D8E315-A39F-4314-93C1-FED35FAE369D}" type="presParOf" srcId="{C98408A5-5E6A-42C0-889C-F09869180E27}" destId="{6EC7CEEA-7080-43E4-BF5B-3582870AF891}" srcOrd="3" destOrd="0" presId="urn:microsoft.com/office/officeart/2018/5/layout/IconCircleLabelList"/>
    <dgm:cxn modelId="{35727572-E0EA-4445-A302-A3903EC5204C}" type="presParOf" srcId="{9243C9C2-34F5-457A-A5AA-B7A963C0DA39}" destId="{585D59FA-DE0D-4539-AB5E-D9F4274E8777}" srcOrd="1" destOrd="0" presId="urn:microsoft.com/office/officeart/2018/5/layout/IconCircleLabelList"/>
    <dgm:cxn modelId="{56390D9F-7032-4132-9E6B-B4E90D01B5C9}" type="presParOf" srcId="{9243C9C2-34F5-457A-A5AA-B7A963C0DA39}" destId="{896F2321-6796-484D-BC04-4B68FE0A04C0}" srcOrd="2" destOrd="0" presId="urn:microsoft.com/office/officeart/2018/5/layout/IconCircleLabelList"/>
    <dgm:cxn modelId="{EE1BAF59-8648-41C8-BFA0-39274BC7F61D}" type="presParOf" srcId="{896F2321-6796-484D-BC04-4B68FE0A04C0}" destId="{9A8C8EBC-8548-44C0-B467-8E44987B30FC}" srcOrd="0" destOrd="0" presId="urn:microsoft.com/office/officeart/2018/5/layout/IconCircleLabelList"/>
    <dgm:cxn modelId="{A8C9246C-CE14-441B-95A5-E3CA9E534508}" type="presParOf" srcId="{896F2321-6796-484D-BC04-4B68FE0A04C0}" destId="{A764AC3D-FADB-4582-9A3D-0B7009D8B707}" srcOrd="1" destOrd="0" presId="urn:microsoft.com/office/officeart/2018/5/layout/IconCircleLabelList"/>
    <dgm:cxn modelId="{72F2DD64-4FAC-49DA-993E-DE28E6B65736}" type="presParOf" srcId="{896F2321-6796-484D-BC04-4B68FE0A04C0}" destId="{7E21A684-0620-49DE-B385-26EC5AFF3CA6}" srcOrd="2" destOrd="0" presId="urn:microsoft.com/office/officeart/2018/5/layout/IconCircleLabelList"/>
    <dgm:cxn modelId="{86615098-963C-49EA-876B-DFC8DBB9819B}" type="presParOf" srcId="{896F2321-6796-484D-BC04-4B68FE0A04C0}" destId="{9123E13A-85FD-4002-BE6F-1E4AC77E5B0D}" srcOrd="3" destOrd="0" presId="urn:microsoft.com/office/officeart/2018/5/layout/IconCircleLabelList"/>
    <dgm:cxn modelId="{517A7296-8D5C-4340-A7AD-B6CC18B9B069}" type="presParOf" srcId="{9243C9C2-34F5-457A-A5AA-B7A963C0DA39}" destId="{00538690-E4AC-4BE1-BBFF-25780CBD9611}" srcOrd="3" destOrd="0" presId="urn:microsoft.com/office/officeart/2018/5/layout/IconCircleLabelList"/>
    <dgm:cxn modelId="{4C7B7E3C-E8C1-4B22-851C-DA6C95DE8F6C}" type="presParOf" srcId="{9243C9C2-34F5-457A-A5AA-B7A963C0DA39}" destId="{4472E6CD-DC9E-4F6B-8908-A69F5AFFB262}" srcOrd="4" destOrd="0" presId="urn:microsoft.com/office/officeart/2018/5/layout/IconCircleLabelList"/>
    <dgm:cxn modelId="{42BC5DF4-6C25-431D-A1B4-624534DF9478}" type="presParOf" srcId="{4472E6CD-DC9E-4F6B-8908-A69F5AFFB262}" destId="{441849E7-6326-4025-A56D-AC4255BEEB0A}" srcOrd="0" destOrd="0" presId="urn:microsoft.com/office/officeart/2018/5/layout/IconCircleLabelList"/>
    <dgm:cxn modelId="{55FC0E44-5AFA-4A4B-80F2-B9D21C34680F}" type="presParOf" srcId="{4472E6CD-DC9E-4F6B-8908-A69F5AFFB262}" destId="{2FB3A7D3-23D4-4116-A15E-6B3B834BE4FA}" srcOrd="1" destOrd="0" presId="urn:microsoft.com/office/officeart/2018/5/layout/IconCircleLabelList"/>
    <dgm:cxn modelId="{DD588FF3-AE71-4F44-9D89-EBDDA855C222}" type="presParOf" srcId="{4472E6CD-DC9E-4F6B-8908-A69F5AFFB262}" destId="{D7C64184-F298-45F9-89AA-AB5679F9E44E}" srcOrd="2" destOrd="0" presId="urn:microsoft.com/office/officeart/2018/5/layout/IconCircleLabelList"/>
    <dgm:cxn modelId="{B27E7537-2417-4390-BAD3-9304E4488724}" type="presParOf" srcId="{4472E6CD-DC9E-4F6B-8908-A69F5AFFB262}" destId="{62C04CD1-4314-468B-B2B8-65EFD2C27A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AF279-61F6-47D8-84D8-09C4EDD909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B71B1-D752-4BF8-A0C0-C1CDE3E551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Increasing Revenue</a:t>
          </a:r>
          <a:endParaRPr lang="en-US" dirty="0"/>
        </a:p>
      </dgm:t>
    </dgm:pt>
    <dgm:pt modelId="{D02F735A-A0B0-4D27-A81B-ED1DC5130439}" type="parTrans" cxnId="{0636FCA3-1B46-4EE2-957A-D35ED088FC47}">
      <dgm:prSet/>
      <dgm:spPr/>
      <dgm:t>
        <a:bodyPr/>
        <a:lstStyle/>
        <a:p>
          <a:endParaRPr lang="en-US"/>
        </a:p>
      </dgm:t>
    </dgm:pt>
    <dgm:pt modelId="{0D20E1D2-878B-42F8-8E26-386AAC87A67F}" type="sibTrans" cxnId="{0636FCA3-1B46-4EE2-957A-D35ED088FC47}">
      <dgm:prSet/>
      <dgm:spPr/>
      <dgm:t>
        <a:bodyPr/>
        <a:lstStyle/>
        <a:p>
          <a:endParaRPr lang="en-US"/>
        </a:p>
      </dgm:t>
    </dgm:pt>
    <dgm:pt modelId="{C4CBF520-C9E6-49AD-8CC4-FC203172C4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Exploiting the established network</a:t>
          </a:r>
          <a:endParaRPr lang="en-US"/>
        </a:p>
      </dgm:t>
    </dgm:pt>
    <dgm:pt modelId="{F6D3DAD4-07EC-4526-BF9E-621E6A978957}" type="parTrans" cxnId="{3B3EC05D-B29B-409C-B53F-5D63796592E8}">
      <dgm:prSet/>
      <dgm:spPr/>
      <dgm:t>
        <a:bodyPr/>
        <a:lstStyle/>
        <a:p>
          <a:endParaRPr lang="en-US"/>
        </a:p>
      </dgm:t>
    </dgm:pt>
    <dgm:pt modelId="{91D55A9A-FB1D-474E-87CF-0F8087182316}" type="sibTrans" cxnId="{3B3EC05D-B29B-409C-B53F-5D63796592E8}">
      <dgm:prSet/>
      <dgm:spPr/>
      <dgm:t>
        <a:bodyPr/>
        <a:lstStyle/>
        <a:p>
          <a:endParaRPr lang="en-US"/>
        </a:p>
      </dgm:t>
    </dgm:pt>
    <dgm:pt modelId="{7A919DCD-AE70-4064-96B4-291E3D6EF6CB}" type="pres">
      <dgm:prSet presAssocID="{C4AAF279-61F6-47D8-84D8-09C4EDD9098A}" presName="root" presStyleCnt="0">
        <dgm:presLayoutVars>
          <dgm:dir/>
          <dgm:resizeHandles val="exact"/>
        </dgm:presLayoutVars>
      </dgm:prSet>
      <dgm:spPr/>
    </dgm:pt>
    <dgm:pt modelId="{60B5E05B-3392-41D2-97AF-2255D269B341}" type="pres">
      <dgm:prSet presAssocID="{EA3B71B1-D752-4BF8-A0C0-C1CDE3E55176}" presName="compNode" presStyleCnt="0"/>
      <dgm:spPr/>
    </dgm:pt>
    <dgm:pt modelId="{253FB7BA-202D-4FA1-9855-1530E68A7B21}" type="pres">
      <dgm:prSet presAssocID="{EA3B71B1-D752-4BF8-A0C0-C1CDE3E55176}" presName="bgRect" presStyleLbl="bgShp" presStyleIdx="0" presStyleCnt="2"/>
      <dgm:spPr/>
    </dgm:pt>
    <dgm:pt modelId="{59A37DDB-119B-4CB5-B665-7188666E540F}" type="pres">
      <dgm:prSet presAssocID="{EA3B71B1-D752-4BF8-A0C0-C1CDE3E551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9096E3E-2C97-45BA-8B19-716D1993C8DE}" type="pres">
      <dgm:prSet presAssocID="{EA3B71B1-D752-4BF8-A0C0-C1CDE3E55176}" presName="spaceRect" presStyleCnt="0"/>
      <dgm:spPr/>
    </dgm:pt>
    <dgm:pt modelId="{701DA310-3994-4EC9-B635-5FAE47572C53}" type="pres">
      <dgm:prSet presAssocID="{EA3B71B1-D752-4BF8-A0C0-C1CDE3E55176}" presName="parTx" presStyleLbl="revTx" presStyleIdx="0" presStyleCnt="2">
        <dgm:presLayoutVars>
          <dgm:chMax val="0"/>
          <dgm:chPref val="0"/>
        </dgm:presLayoutVars>
      </dgm:prSet>
      <dgm:spPr/>
    </dgm:pt>
    <dgm:pt modelId="{88B9A394-1E61-4C1A-815C-004822FE309B}" type="pres">
      <dgm:prSet presAssocID="{0D20E1D2-878B-42F8-8E26-386AAC87A67F}" presName="sibTrans" presStyleCnt="0"/>
      <dgm:spPr/>
    </dgm:pt>
    <dgm:pt modelId="{4CB6CC29-CE3F-4F76-94F8-FBACBB9A439B}" type="pres">
      <dgm:prSet presAssocID="{C4CBF520-C9E6-49AD-8CC4-FC203172C41C}" presName="compNode" presStyleCnt="0"/>
      <dgm:spPr/>
    </dgm:pt>
    <dgm:pt modelId="{53F7D564-FC29-470B-ABEE-AF11521EA565}" type="pres">
      <dgm:prSet presAssocID="{C4CBF520-C9E6-49AD-8CC4-FC203172C41C}" presName="bgRect" presStyleLbl="bgShp" presStyleIdx="1" presStyleCnt="2"/>
      <dgm:spPr/>
    </dgm:pt>
    <dgm:pt modelId="{BD3A8222-B638-4DA4-8456-6F56F97D40BE}" type="pres">
      <dgm:prSet presAssocID="{C4CBF520-C9E6-49AD-8CC4-FC203172C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6D13F27-5DE5-459C-9DB1-AD4D09B8D935}" type="pres">
      <dgm:prSet presAssocID="{C4CBF520-C9E6-49AD-8CC4-FC203172C41C}" presName="spaceRect" presStyleCnt="0"/>
      <dgm:spPr/>
    </dgm:pt>
    <dgm:pt modelId="{12064B3C-D9E4-4839-B492-C207D216F095}" type="pres">
      <dgm:prSet presAssocID="{C4CBF520-C9E6-49AD-8CC4-FC203172C41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DEAF13-3BD8-4385-AE8F-A447D2F8458C}" type="presOf" srcId="{C4CBF520-C9E6-49AD-8CC4-FC203172C41C}" destId="{12064B3C-D9E4-4839-B492-C207D216F095}" srcOrd="0" destOrd="0" presId="urn:microsoft.com/office/officeart/2018/2/layout/IconVerticalSolidList"/>
    <dgm:cxn modelId="{3B3EC05D-B29B-409C-B53F-5D63796592E8}" srcId="{C4AAF279-61F6-47D8-84D8-09C4EDD9098A}" destId="{C4CBF520-C9E6-49AD-8CC4-FC203172C41C}" srcOrd="1" destOrd="0" parTransId="{F6D3DAD4-07EC-4526-BF9E-621E6A978957}" sibTransId="{91D55A9A-FB1D-474E-87CF-0F8087182316}"/>
    <dgm:cxn modelId="{7D38E79B-D280-4DA8-ABD6-864BE39D13F2}" type="presOf" srcId="{C4AAF279-61F6-47D8-84D8-09C4EDD9098A}" destId="{7A919DCD-AE70-4064-96B4-291E3D6EF6CB}" srcOrd="0" destOrd="0" presId="urn:microsoft.com/office/officeart/2018/2/layout/IconVerticalSolidList"/>
    <dgm:cxn modelId="{0636FCA3-1B46-4EE2-957A-D35ED088FC47}" srcId="{C4AAF279-61F6-47D8-84D8-09C4EDD9098A}" destId="{EA3B71B1-D752-4BF8-A0C0-C1CDE3E55176}" srcOrd="0" destOrd="0" parTransId="{D02F735A-A0B0-4D27-A81B-ED1DC5130439}" sibTransId="{0D20E1D2-878B-42F8-8E26-386AAC87A67F}"/>
    <dgm:cxn modelId="{6A0D23DA-DAE3-4338-847D-1AB4BD15400E}" type="presOf" srcId="{EA3B71B1-D752-4BF8-A0C0-C1CDE3E55176}" destId="{701DA310-3994-4EC9-B635-5FAE47572C53}" srcOrd="0" destOrd="0" presId="urn:microsoft.com/office/officeart/2018/2/layout/IconVerticalSolidList"/>
    <dgm:cxn modelId="{E987BEA7-0BAB-45EA-89B5-BB8DA5AF6E65}" type="presParOf" srcId="{7A919DCD-AE70-4064-96B4-291E3D6EF6CB}" destId="{60B5E05B-3392-41D2-97AF-2255D269B341}" srcOrd="0" destOrd="0" presId="urn:microsoft.com/office/officeart/2018/2/layout/IconVerticalSolidList"/>
    <dgm:cxn modelId="{50EC3EC7-C1E8-42FC-A548-9ED917C2B720}" type="presParOf" srcId="{60B5E05B-3392-41D2-97AF-2255D269B341}" destId="{253FB7BA-202D-4FA1-9855-1530E68A7B21}" srcOrd="0" destOrd="0" presId="urn:microsoft.com/office/officeart/2018/2/layout/IconVerticalSolidList"/>
    <dgm:cxn modelId="{4C259644-E77B-4E9C-A62E-15B1F1A0DC5C}" type="presParOf" srcId="{60B5E05B-3392-41D2-97AF-2255D269B341}" destId="{59A37DDB-119B-4CB5-B665-7188666E540F}" srcOrd="1" destOrd="0" presId="urn:microsoft.com/office/officeart/2018/2/layout/IconVerticalSolidList"/>
    <dgm:cxn modelId="{6A2398F5-C179-457F-AF33-2909E75B777E}" type="presParOf" srcId="{60B5E05B-3392-41D2-97AF-2255D269B341}" destId="{F9096E3E-2C97-45BA-8B19-716D1993C8DE}" srcOrd="2" destOrd="0" presId="urn:microsoft.com/office/officeart/2018/2/layout/IconVerticalSolidList"/>
    <dgm:cxn modelId="{E4B29C6C-55EE-4B60-8A41-42EE2BCE5864}" type="presParOf" srcId="{60B5E05B-3392-41D2-97AF-2255D269B341}" destId="{701DA310-3994-4EC9-B635-5FAE47572C53}" srcOrd="3" destOrd="0" presId="urn:microsoft.com/office/officeart/2018/2/layout/IconVerticalSolidList"/>
    <dgm:cxn modelId="{BA940232-E6F0-4368-8784-B2FB2A83C891}" type="presParOf" srcId="{7A919DCD-AE70-4064-96B4-291E3D6EF6CB}" destId="{88B9A394-1E61-4C1A-815C-004822FE309B}" srcOrd="1" destOrd="0" presId="urn:microsoft.com/office/officeart/2018/2/layout/IconVerticalSolidList"/>
    <dgm:cxn modelId="{7540CD38-69AC-42A9-94DB-03265E1E78E8}" type="presParOf" srcId="{7A919DCD-AE70-4064-96B4-291E3D6EF6CB}" destId="{4CB6CC29-CE3F-4F76-94F8-FBACBB9A439B}" srcOrd="2" destOrd="0" presId="urn:microsoft.com/office/officeart/2018/2/layout/IconVerticalSolidList"/>
    <dgm:cxn modelId="{AE6CF55F-83E6-4D19-B2EA-D28E21510A23}" type="presParOf" srcId="{4CB6CC29-CE3F-4F76-94F8-FBACBB9A439B}" destId="{53F7D564-FC29-470B-ABEE-AF11521EA565}" srcOrd="0" destOrd="0" presId="urn:microsoft.com/office/officeart/2018/2/layout/IconVerticalSolidList"/>
    <dgm:cxn modelId="{4BFF1F9B-51D4-4B7A-AD96-C5A4D6084A7D}" type="presParOf" srcId="{4CB6CC29-CE3F-4F76-94F8-FBACBB9A439B}" destId="{BD3A8222-B638-4DA4-8456-6F56F97D40BE}" srcOrd="1" destOrd="0" presId="urn:microsoft.com/office/officeart/2018/2/layout/IconVerticalSolidList"/>
    <dgm:cxn modelId="{BBD7DB66-3633-4136-A895-FD42BDAA07FA}" type="presParOf" srcId="{4CB6CC29-CE3F-4F76-94F8-FBACBB9A439B}" destId="{16D13F27-5DE5-459C-9DB1-AD4D09B8D935}" srcOrd="2" destOrd="0" presId="urn:microsoft.com/office/officeart/2018/2/layout/IconVerticalSolidList"/>
    <dgm:cxn modelId="{43694A2B-63EF-40BC-AEA4-23910CBCECF1}" type="presParOf" srcId="{4CB6CC29-CE3F-4F76-94F8-FBACBB9A439B}" destId="{12064B3C-D9E4-4839-B492-C207D216F0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C205C-2E5B-41E8-8D5A-64D72FA87F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9A4A38-6680-4946-B58A-EABF058D7D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Remote Monitoring</a:t>
          </a:r>
          <a:endParaRPr lang="en-US"/>
        </a:p>
      </dgm:t>
    </dgm:pt>
    <dgm:pt modelId="{165EDF40-34E4-4094-852B-3B2D284F0FF1}" type="parTrans" cxnId="{7EEE70E0-617E-4101-8D19-8EEB97BAAD02}">
      <dgm:prSet/>
      <dgm:spPr/>
      <dgm:t>
        <a:bodyPr/>
        <a:lstStyle/>
        <a:p>
          <a:endParaRPr lang="en-US"/>
        </a:p>
      </dgm:t>
    </dgm:pt>
    <dgm:pt modelId="{331EDFE2-4C7B-4D59-B636-7F961841E19F}" type="sibTrans" cxnId="{7EEE70E0-617E-4101-8D19-8EEB97BAAD02}">
      <dgm:prSet/>
      <dgm:spPr/>
      <dgm:t>
        <a:bodyPr/>
        <a:lstStyle/>
        <a:p>
          <a:endParaRPr lang="en-US"/>
        </a:p>
      </dgm:t>
    </dgm:pt>
    <dgm:pt modelId="{583BF2D5-C05B-4C13-BD52-DD7638693F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Inventory Management</a:t>
          </a:r>
          <a:endParaRPr lang="en-US"/>
        </a:p>
      </dgm:t>
    </dgm:pt>
    <dgm:pt modelId="{BFDD9981-9C27-47AF-95BB-B4B3EA66C1BE}" type="parTrans" cxnId="{B0225024-8724-4395-A63D-9C14159F4635}">
      <dgm:prSet/>
      <dgm:spPr/>
      <dgm:t>
        <a:bodyPr/>
        <a:lstStyle/>
        <a:p>
          <a:endParaRPr lang="en-US"/>
        </a:p>
      </dgm:t>
    </dgm:pt>
    <dgm:pt modelId="{E6F1F999-4090-4476-B474-6D1055FB7936}" type="sibTrans" cxnId="{B0225024-8724-4395-A63D-9C14159F4635}">
      <dgm:prSet/>
      <dgm:spPr/>
      <dgm:t>
        <a:bodyPr/>
        <a:lstStyle/>
        <a:p>
          <a:endParaRPr lang="en-US"/>
        </a:p>
      </dgm:t>
    </dgm:pt>
    <dgm:pt modelId="{3FE993D5-2B83-4B3D-BF8F-407C5A1907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More Orders More Revenue</a:t>
          </a:r>
          <a:endParaRPr lang="en-US"/>
        </a:p>
      </dgm:t>
    </dgm:pt>
    <dgm:pt modelId="{8FF7A300-0996-47DF-B606-590B36F48B17}" type="parTrans" cxnId="{56E5773A-9CD8-4F67-820A-FFF15168E9AF}">
      <dgm:prSet/>
      <dgm:spPr/>
      <dgm:t>
        <a:bodyPr/>
        <a:lstStyle/>
        <a:p>
          <a:endParaRPr lang="en-US"/>
        </a:p>
      </dgm:t>
    </dgm:pt>
    <dgm:pt modelId="{224628CD-E378-4499-81BE-B404FC12CCA4}" type="sibTrans" cxnId="{56E5773A-9CD8-4F67-820A-FFF15168E9AF}">
      <dgm:prSet/>
      <dgm:spPr/>
      <dgm:t>
        <a:bodyPr/>
        <a:lstStyle/>
        <a:p>
          <a:endParaRPr lang="en-US"/>
        </a:p>
      </dgm:t>
    </dgm:pt>
    <dgm:pt modelId="{6562D060-E27E-458B-98E6-CB5EBD1864E3}" type="pres">
      <dgm:prSet presAssocID="{002C205C-2E5B-41E8-8D5A-64D72FA87FBC}" presName="root" presStyleCnt="0">
        <dgm:presLayoutVars>
          <dgm:dir/>
          <dgm:resizeHandles val="exact"/>
        </dgm:presLayoutVars>
      </dgm:prSet>
      <dgm:spPr/>
    </dgm:pt>
    <dgm:pt modelId="{3141BF86-3ECD-430F-8DE7-A4561E1F8B3F}" type="pres">
      <dgm:prSet presAssocID="{8C9A4A38-6680-4946-B58A-EABF058D7DE7}" presName="compNode" presStyleCnt="0"/>
      <dgm:spPr/>
    </dgm:pt>
    <dgm:pt modelId="{42E358D0-C112-49FB-9438-7068F5F5259E}" type="pres">
      <dgm:prSet presAssocID="{8C9A4A38-6680-4946-B58A-EABF058D7DE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5AFEE1-B68C-4D34-A722-0D1BE6082091}" type="pres">
      <dgm:prSet presAssocID="{8C9A4A38-6680-4946-B58A-EABF058D7D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149EB27-5D70-4E7E-876E-4A7E44187A9C}" type="pres">
      <dgm:prSet presAssocID="{8C9A4A38-6680-4946-B58A-EABF058D7DE7}" presName="spaceRect" presStyleCnt="0"/>
      <dgm:spPr/>
    </dgm:pt>
    <dgm:pt modelId="{AC0C1DD7-AEE7-408F-AD6C-32D5A869E8E4}" type="pres">
      <dgm:prSet presAssocID="{8C9A4A38-6680-4946-B58A-EABF058D7DE7}" presName="textRect" presStyleLbl="revTx" presStyleIdx="0" presStyleCnt="3">
        <dgm:presLayoutVars>
          <dgm:chMax val="1"/>
          <dgm:chPref val="1"/>
        </dgm:presLayoutVars>
      </dgm:prSet>
      <dgm:spPr/>
    </dgm:pt>
    <dgm:pt modelId="{EBABDF71-1A16-44A6-8716-F0EB1558DE03}" type="pres">
      <dgm:prSet presAssocID="{331EDFE2-4C7B-4D59-B636-7F961841E19F}" presName="sibTrans" presStyleCnt="0"/>
      <dgm:spPr/>
    </dgm:pt>
    <dgm:pt modelId="{BDEDC868-5CD4-45A2-AC56-D7B55927DFDC}" type="pres">
      <dgm:prSet presAssocID="{583BF2D5-C05B-4C13-BD52-DD7638693F3D}" presName="compNode" presStyleCnt="0"/>
      <dgm:spPr/>
    </dgm:pt>
    <dgm:pt modelId="{77C44B61-532B-4A19-8F70-E1C1B6148296}" type="pres">
      <dgm:prSet presAssocID="{583BF2D5-C05B-4C13-BD52-DD7638693F3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E9E745-8FB9-4CE6-8AE0-0C53F1521311}" type="pres">
      <dgm:prSet presAssocID="{583BF2D5-C05B-4C13-BD52-DD7638693F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A92A19F-A406-4B3C-BD53-E6E079B861C4}" type="pres">
      <dgm:prSet presAssocID="{583BF2D5-C05B-4C13-BD52-DD7638693F3D}" presName="spaceRect" presStyleCnt="0"/>
      <dgm:spPr/>
    </dgm:pt>
    <dgm:pt modelId="{7A3C884D-3193-48BB-88C4-27B6D4C41EC4}" type="pres">
      <dgm:prSet presAssocID="{583BF2D5-C05B-4C13-BD52-DD7638693F3D}" presName="textRect" presStyleLbl="revTx" presStyleIdx="1" presStyleCnt="3">
        <dgm:presLayoutVars>
          <dgm:chMax val="1"/>
          <dgm:chPref val="1"/>
        </dgm:presLayoutVars>
      </dgm:prSet>
      <dgm:spPr/>
    </dgm:pt>
    <dgm:pt modelId="{337A2D7C-D021-4DBA-9BB5-07E0DF449247}" type="pres">
      <dgm:prSet presAssocID="{E6F1F999-4090-4476-B474-6D1055FB7936}" presName="sibTrans" presStyleCnt="0"/>
      <dgm:spPr/>
    </dgm:pt>
    <dgm:pt modelId="{3765F90D-D14D-4978-BB1F-A09B8494A17A}" type="pres">
      <dgm:prSet presAssocID="{3FE993D5-2B83-4B3D-BF8F-407C5A19074D}" presName="compNode" presStyleCnt="0"/>
      <dgm:spPr/>
    </dgm:pt>
    <dgm:pt modelId="{D7B6ADD8-6C7C-4507-BABF-BC136CB4EF52}" type="pres">
      <dgm:prSet presAssocID="{3FE993D5-2B83-4B3D-BF8F-407C5A19074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FF0022-0191-444D-9330-D1B9ED1E0B83}" type="pres">
      <dgm:prSet presAssocID="{3FE993D5-2B83-4B3D-BF8F-407C5A1907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5541AD-9BF1-4AD0-947C-65BCB5CD3039}" type="pres">
      <dgm:prSet presAssocID="{3FE993D5-2B83-4B3D-BF8F-407C5A19074D}" presName="spaceRect" presStyleCnt="0"/>
      <dgm:spPr/>
    </dgm:pt>
    <dgm:pt modelId="{2F38D16F-796E-4BED-A877-E52015B23D37}" type="pres">
      <dgm:prSet presAssocID="{3FE993D5-2B83-4B3D-BF8F-407C5A1907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225024-8724-4395-A63D-9C14159F4635}" srcId="{002C205C-2E5B-41E8-8D5A-64D72FA87FBC}" destId="{583BF2D5-C05B-4C13-BD52-DD7638693F3D}" srcOrd="1" destOrd="0" parTransId="{BFDD9981-9C27-47AF-95BB-B4B3EA66C1BE}" sibTransId="{E6F1F999-4090-4476-B474-6D1055FB7936}"/>
    <dgm:cxn modelId="{56E5773A-9CD8-4F67-820A-FFF15168E9AF}" srcId="{002C205C-2E5B-41E8-8D5A-64D72FA87FBC}" destId="{3FE993D5-2B83-4B3D-BF8F-407C5A19074D}" srcOrd="2" destOrd="0" parTransId="{8FF7A300-0996-47DF-B606-590B36F48B17}" sibTransId="{224628CD-E378-4499-81BE-B404FC12CCA4}"/>
    <dgm:cxn modelId="{5D86FD79-2DF9-4B36-A8D3-DF4E0059318F}" type="presOf" srcId="{002C205C-2E5B-41E8-8D5A-64D72FA87FBC}" destId="{6562D060-E27E-458B-98E6-CB5EBD1864E3}" srcOrd="0" destOrd="0" presId="urn:microsoft.com/office/officeart/2018/5/layout/IconLeafLabelList"/>
    <dgm:cxn modelId="{32364F90-97CC-4A0A-B5DE-EB69F82D9632}" type="presOf" srcId="{583BF2D5-C05B-4C13-BD52-DD7638693F3D}" destId="{7A3C884D-3193-48BB-88C4-27B6D4C41EC4}" srcOrd="0" destOrd="0" presId="urn:microsoft.com/office/officeart/2018/5/layout/IconLeafLabelList"/>
    <dgm:cxn modelId="{19F4C192-E20D-4FD1-B910-29567D05278F}" type="presOf" srcId="{3FE993D5-2B83-4B3D-BF8F-407C5A19074D}" destId="{2F38D16F-796E-4BED-A877-E52015B23D37}" srcOrd="0" destOrd="0" presId="urn:microsoft.com/office/officeart/2018/5/layout/IconLeafLabelList"/>
    <dgm:cxn modelId="{0ED7CAA1-72F2-4F6E-8F86-95C0352B55B5}" type="presOf" srcId="{8C9A4A38-6680-4946-B58A-EABF058D7DE7}" destId="{AC0C1DD7-AEE7-408F-AD6C-32D5A869E8E4}" srcOrd="0" destOrd="0" presId="urn:microsoft.com/office/officeart/2018/5/layout/IconLeafLabelList"/>
    <dgm:cxn modelId="{7EEE70E0-617E-4101-8D19-8EEB97BAAD02}" srcId="{002C205C-2E5B-41E8-8D5A-64D72FA87FBC}" destId="{8C9A4A38-6680-4946-B58A-EABF058D7DE7}" srcOrd="0" destOrd="0" parTransId="{165EDF40-34E4-4094-852B-3B2D284F0FF1}" sibTransId="{331EDFE2-4C7B-4D59-B636-7F961841E19F}"/>
    <dgm:cxn modelId="{74767B02-C8F7-495F-8F43-EF16CA736A5D}" type="presParOf" srcId="{6562D060-E27E-458B-98E6-CB5EBD1864E3}" destId="{3141BF86-3ECD-430F-8DE7-A4561E1F8B3F}" srcOrd="0" destOrd="0" presId="urn:microsoft.com/office/officeart/2018/5/layout/IconLeafLabelList"/>
    <dgm:cxn modelId="{AD93FC3D-BE31-4460-BF86-8ECCEF279729}" type="presParOf" srcId="{3141BF86-3ECD-430F-8DE7-A4561E1F8B3F}" destId="{42E358D0-C112-49FB-9438-7068F5F5259E}" srcOrd="0" destOrd="0" presId="urn:microsoft.com/office/officeart/2018/5/layout/IconLeafLabelList"/>
    <dgm:cxn modelId="{1952FD41-DB77-4F3E-B88D-ACB2D494544E}" type="presParOf" srcId="{3141BF86-3ECD-430F-8DE7-A4561E1F8B3F}" destId="{0E5AFEE1-B68C-4D34-A722-0D1BE6082091}" srcOrd="1" destOrd="0" presId="urn:microsoft.com/office/officeart/2018/5/layout/IconLeafLabelList"/>
    <dgm:cxn modelId="{B84FC7F7-1334-4674-B0D2-C6E8959120BC}" type="presParOf" srcId="{3141BF86-3ECD-430F-8DE7-A4561E1F8B3F}" destId="{F149EB27-5D70-4E7E-876E-4A7E44187A9C}" srcOrd="2" destOrd="0" presId="urn:microsoft.com/office/officeart/2018/5/layout/IconLeafLabelList"/>
    <dgm:cxn modelId="{1EFCD4DA-0C40-4C54-AE81-554601D28AAE}" type="presParOf" srcId="{3141BF86-3ECD-430F-8DE7-A4561E1F8B3F}" destId="{AC0C1DD7-AEE7-408F-AD6C-32D5A869E8E4}" srcOrd="3" destOrd="0" presId="urn:microsoft.com/office/officeart/2018/5/layout/IconLeafLabelList"/>
    <dgm:cxn modelId="{BA8CDE62-ED94-4AE0-B57D-32213EB1559A}" type="presParOf" srcId="{6562D060-E27E-458B-98E6-CB5EBD1864E3}" destId="{EBABDF71-1A16-44A6-8716-F0EB1558DE03}" srcOrd="1" destOrd="0" presId="urn:microsoft.com/office/officeart/2018/5/layout/IconLeafLabelList"/>
    <dgm:cxn modelId="{F84F510A-777D-4C8D-8E27-0724EB46BF1E}" type="presParOf" srcId="{6562D060-E27E-458B-98E6-CB5EBD1864E3}" destId="{BDEDC868-5CD4-45A2-AC56-D7B55927DFDC}" srcOrd="2" destOrd="0" presId="urn:microsoft.com/office/officeart/2018/5/layout/IconLeafLabelList"/>
    <dgm:cxn modelId="{42895A19-DF6D-4DCC-8165-BC1F28BC9464}" type="presParOf" srcId="{BDEDC868-5CD4-45A2-AC56-D7B55927DFDC}" destId="{77C44B61-532B-4A19-8F70-E1C1B6148296}" srcOrd="0" destOrd="0" presId="urn:microsoft.com/office/officeart/2018/5/layout/IconLeafLabelList"/>
    <dgm:cxn modelId="{5F8C96D9-6C4B-457C-9B99-F95D59813663}" type="presParOf" srcId="{BDEDC868-5CD4-45A2-AC56-D7B55927DFDC}" destId="{B1E9E745-8FB9-4CE6-8AE0-0C53F1521311}" srcOrd="1" destOrd="0" presId="urn:microsoft.com/office/officeart/2018/5/layout/IconLeafLabelList"/>
    <dgm:cxn modelId="{1496F165-0D50-4D72-B85B-18B4CCEFB7E9}" type="presParOf" srcId="{BDEDC868-5CD4-45A2-AC56-D7B55927DFDC}" destId="{2A92A19F-A406-4B3C-BD53-E6E079B861C4}" srcOrd="2" destOrd="0" presId="urn:microsoft.com/office/officeart/2018/5/layout/IconLeafLabelList"/>
    <dgm:cxn modelId="{5C1C742F-AFD4-4387-975F-F7DFFB3F57C0}" type="presParOf" srcId="{BDEDC868-5CD4-45A2-AC56-D7B55927DFDC}" destId="{7A3C884D-3193-48BB-88C4-27B6D4C41EC4}" srcOrd="3" destOrd="0" presId="urn:microsoft.com/office/officeart/2018/5/layout/IconLeafLabelList"/>
    <dgm:cxn modelId="{6C1C9A0D-5E55-4BD3-82F3-222576B6805C}" type="presParOf" srcId="{6562D060-E27E-458B-98E6-CB5EBD1864E3}" destId="{337A2D7C-D021-4DBA-9BB5-07E0DF449247}" srcOrd="3" destOrd="0" presId="urn:microsoft.com/office/officeart/2018/5/layout/IconLeafLabelList"/>
    <dgm:cxn modelId="{6A358D33-7567-4C5F-8EC0-E50C1FB0C3A0}" type="presParOf" srcId="{6562D060-E27E-458B-98E6-CB5EBD1864E3}" destId="{3765F90D-D14D-4978-BB1F-A09B8494A17A}" srcOrd="4" destOrd="0" presId="urn:microsoft.com/office/officeart/2018/5/layout/IconLeafLabelList"/>
    <dgm:cxn modelId="{853F4FE3-4E01-464E-A08A-94E23E545A2C}" type="presParOf" srcId="{3765F90D-D14D-4978-BB1F-A09B8494A17A}" destId="{D7B6ADD8-6C7C-4507-BABF-BC136CB4EF52}" srcOrd="0" destOrd="0" presId="urn:microsoft.com/office/officeart/2018/5/layout/IconLeafLabelList"/>
    <dgm:cxn modelId="{D6B795AF-80C7-405F-A9CA-4D3179E76802}" type="presParOf" srcId="{3765F90D-D14D-4978-BB1F-A09B8494A17A}" destId="{0DFF0022-0191-444D-9330-D1B9ED1E0B83}" srcOrd="1" destOrd="0" presId="urn:microsoft.com/office/officeart/2018/5/layout/IconLeafLabelList"/>
    <dgm:cxn modelId="{33B7CC3B-8144-4399-8FED-DBA64E07D2AE}" type="presParOf" srcId="{3765F90D-D14D-4978-BB1F-A09B8494A17A}" destId="{C55541AD-9BF1-4AD0-947C-65BCB5CD3039}" srcOrd="2" destOrd="0" presId="urn:microsoft.com/office/officeart/2018/5/layout/IconLeafLabelList"/>
    <dgm:cxn modelId="{CFB15F22-C9FF-4594-8D90-FB8D0220354D}" type="presParOf" srcId="{3765F90D-D14D-4978-BB1F-A09B8494A17A}" destId="{2F38D16F-796E-4BED-A877-E52015B23D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FFBBC-28A0-4872-B015-B8508767ACB0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4C983-46E7-4E32-8712-B7449BA41F97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7CEEA-7080-43E4-BF5B-3582870AF891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/>
            <a:t>Business Objective</a:t>
          </a:r>
          <a:endParaRPr lang="en-US" sz="2700" kern="1200" dirty="0"/>
        </a:p>
      </dsp:txBody>
      <dsp:txXfrm>
        <a:off x="35606" y="2725540"/>
        <a:ext cx="2981250" cy="720000"/>
      </dsp:txXfrm>
    </dsp:sp>
    <dsp:sp modelId="{9A8C8EBC-8548-44C0-B467-8E44987B30FC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AC3D-FADB-4582-9A3D-0B7009D8B707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3E13A-85FD-4002-BE6F-1E4AC77E5B0D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/>
            <a:t>User Problems</a:t>
          </a:r>
          <a:endParaRPr lang="en-US" sz="2700" kern="1200" dirty="0"/>
        </a:p>
      </dsp:txBody>
      <dsp:txXfrm>
        <a:off x="3538574" y="2725540"/>
        <a:ext cx="2981250" cy="720000"/>
      </dsp:txXfrm>
    </dsp:sp>
    <dsp:sp modelId="{441849E7-6326-4025-A56D-AC4255BEEB0A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3A7D3-23D4-4116-A15E-6B3B834BE4FA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04CD1-4314-468B-B2B8-65EFD2C27A6F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Solutions</a:t>
          </a:r>
          <a:endParaRPr lang="en-US" sz="2700" kern="1200"/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FB7BA-202D-4FA1-9855-1530E68A7B21}">
      <dsp:nvSpPr>
        <dsp:cNvPr id="0" name=""/>
        <dsp:cNvSpPr/>
      </dsp:nvSpPr>
      <dsp:spPr>
        <a:xfrm>
          <a:off x="0" y="653795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37DDB-119B-4CB5-B665-7188666E540F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DA310-3994-4EC9-B635-5FAE47572C53}">
      <dsp:nvSpPr>
        <dsp:cNvPr id="0" name=""/>
        <dsp:cNvSpPr/>
      </dsp:nvSpPr>
      <dsp:spPr>
        <a:xfrm>
          <a:off x="1394094" y="653795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Increasing Revenue</a:t>
          </a:r>
          <a:endParaRPr lang="en-US" sz="2500" kern="1200" dirty="0"/>
        </a:p>
      </dsp:txBody>
      <dsp:txXfrm>
        <a:off x="1394094" y="653795"/>
        <a:ext cx="8664305" cy="1207008"/>
      </dsp:txXfrm>
    </dsp:sp>
    <dsp:sp modelId="{53F7D564-FC29-470B-ABEE-AF11521EA565}">
      <dsp:nvSpPr>
        <dsp:cNvPr id="0" name=""/>
        <dsp:cNvSpPr/>
      </dsp:nvSpPr>
      <dsp:spPr>
        <a:xfrm>
          <a:off x="0" y="2162556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A8222-B638-4DA4-8456-6F56F97D40BE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4B3C-D9E4-4839-B492-C207D216F095}">
      <dsp:nvSpPr>
        <dsp:cNvPr id="0" name=""/>
        <dsp:cNvSpPr/>
      </dsp:nvSpPr>
      <dsp:spPr>
        <a:xfrm>
          <a:off x="1394094" y="2162556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Exploiting the established network</a:t>
          </a:r>
          <a:endParaRPr lang="en-US" sz="2500" kern="1200"/>
        </a:p>
      </dsp:txBody>
      <dsp:txXfrm>
        <a:off x="1394094" y="2162556"/>
        <a:ext cx="8664305" cy="1207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358D0-C112-49FB-9438-7068F5F5259E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AFEE1-B68C-4D34-A722-0D1BE6082091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1DD7-AEE7-408F-AD6C-32D5A869E8E4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Remote Monitoring</a:t>
          </a:r>
          <a:endParaRPr lang="en-US" sz="2300" kern="1200"/>
        </a:p>
      </dsp:txBody>
      <dsp:txXfrm>
        <a:off x="35606" y="2725540"/>
        <a:ext cx="2981250" cy="720000"/>
      </dsp:txXfrm>
    </dsp:sp>
    <dsp:sp modelId="{77C44B61-532B-4A19-8F70-E1C1B6148296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9E745-8FB9-4CE6-8AE0-0C53F1521311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C884D-3193-48BB-88C4-27B6D4C41EC4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Inventory Management</a:t>
          </a:r>
          <a:endParaRPr lang="en-US" sz="2300" kern="1200"/>
        </a:p>
      </dsp:txBody>
      <dsp:txXfrm>
        <a:off x="3538574" y="2725540"/>
        <a:ext cx="2981250" cy="720000"/>
      </dsp:txXfrm>
    </dsp:sp>
    <dsp:sp modelId="{D7B6ADD8-6C7C-4507-BABF-BC136CB4EF52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F0022-0191-444D-9330-D1B9ED1E0B83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D16F-796E-4BED-A877-E52015B23D37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More Orders More Revenue</a:t>
          </a:r>
          <a:endParaRPr lang="en-US" sz="2300" kern="120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7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0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9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1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5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3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BC70C1-B4AF-4053-866A-1105436D384A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2A55AA-6A01-47C2-93A8-4089ED8CE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62526-A2C6-9617-CC49-B62C539D4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 dirty="0"/>
              <a:t>Product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AC8F5-DFFA-B5E2-A52F-EE6F58189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Coffee Vending Machine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72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CEEEC-8342-9632-C774-E9233003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Hassle Free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D37D-6236-AF5B-487C-528F4175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Inventory Tracking : If ingredients like beans , milk has finished then a notification to cafeteria manager will be sent to refill it. 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Smooth Functioning : If the coffee machine breaks down or require maintenance/service the app will let the manager know in advance .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1C10FAA1-35AE-67B7-2D36-2FCD1C4B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314CD-6C5D-EB02-8EFA-4A95E780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Pre-Order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C063-B7A7-DA65-93F8-936DBA6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For Daily Users : </a:t>
            </a:r>
          </a:p>
          <a:p>
            <a:r>
              <a:rPr lang="en-IN" sz="1800" dirty="0">
                <a:solidFill>
                  <a:srgbClr val="FFFFFF"/>
                </a:solidFill>
              </a:rPr>
              <a:t>Place order for upcoming day/week beforehand. 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Alarm Clock">
            <a:extLst>
              <a:ext uri="{FF2B5EF4-FFF2-40B4-BE49-F238E27FC236}">
                <a16:creationId xmlns:a16="http://schemas.microsoft.com/office/drawing/2014/main" id="{1AEE78E9-12C8-0C44-B0C3-ABEFF052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7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EAB44-D2D3-1851-D230-B8367397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Targeting Potential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3E43-2B75-619F-7A6B-63DB533A4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  <a:p>
            <a:r>
              <a:rPr lang="en-IN" sz="1500">
                <a:solidFill>
                  <a:srgbClr val="FFFFFF"/>
                </a:solidFill>
              </a:rPr>
              <a:t>Use historical sales data to identify :</a:t>
            </a:r>
          </a:p>
          <a:p>
            <a:endParaRPr lang="en-IN" sz="1500">
              <a:solidFill>
                <a:srgbClr val="FFFFFF"/>
              </a:solidFill>
            </a:endParaRPr>
          </a:p>
          <a:p>
            <a:pPr lvl="1"/>
            <a:r>
              <a:rPr lang="en-IN" sz="1500">
                <a:solidFill>
                  <a:srgbClr val="FFFFFF"/>
                </a:solidFill>
              </a:rPr>
              <a:t>Places where  most coffee is sold</a:t>
            </a:r>
          </a:p>
          <a:p>
            <a:pPr lvl="1"/>
            <a:r>
              <a:rPr lang="en-IN" sz="1500">
                <a:solidFill>
                  <a:srgbClr val="FFFFFF"/>
                </a:solidFill>
              </a:rPr>
              <a:t>Most demanded coffee types</a:t>
            </a:r>
          </a:p>
          <a:p>
            <a:pPr lvl="1"/>
            <a:r>
              <a:rPr lang="en-IN" sz="1500">
                <a:solidFill>
                  <a:srgbClr val="FFFFFF"/>
                </a:solidFill>
              </a:rPr>
              <a:t>Identify price sensitivity. 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BE470D1-50CB-1265-081A-DA25999C1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" r="20605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21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5688-FC52-5324-71FD-8E5136AD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Owner Benefits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1857C7-3953-2F51-98B4-F15205C5A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5596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8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15C1-6D6D-95F6-BABF-1BC40CF5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35215-C583-9994-C7FD-ED67BA4A3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3205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7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135-10B1-D1D3-E33E-65EA9F5F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35C93-FF16-9356-F1E4-BFAF30835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95666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6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E2BD4-BEFE-99BE-1173-C4A674A4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User Problems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15EA-162E-97C6-8D37-22F81B1E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2200" dirty="0">
                <a:solidFill>
                  <a:srgbClr val="FFFFFF"/>
                </a:solidFill>
              </a:rPr>
              <a:t>Waiting Time </a:t>
            </a:r>
          </a:p>
          <a:p>
            <a:endParaRPr lang="en-IN" sz="2200" dirty="0">
              <a:solidFill>
                <a:srgbClr val="FFFFFF"/>
              </a:solidFill>
            </a:endParaRPr>
          </a:p>
          <a:p>
            <a:r>
              <a:rPr lang="en-IN" sz="2200" dirty="0">
                <a:solidFill>
                  <a:srgbClr val="FFFFFF"/>
                </a:solidFill>
              </a:rPr>
              <a:t>Hard to Handle</a:t>
            </a:r>
          </a:p>
          <a:p>
            <a:endParaRPr lang="en-IN" sz="2200" dirty="0">
              <a:solidFill>
                <a:srgbClr val="FFFFFF"/>
              </a:solidFill>
            </a:endParaRPr>
          </a:p>
          <a:p>
            <a:r>
              <a:rPr lang="en-IN" sz="2200" dirty="0">
                <a:solidFill>
                  <a:srgbClr val="FFFFFF"/>
                </a:solidFill>
              </a:rPr>
              <a:t>Failed/Cancelled Orders</a:t>
            </a:r>
          </a:p>
          <a:p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9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BC360-A61F-D0E8-87DA-F0BE2971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Waiting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734-F03A-FCC0-A2B1-000750A70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IN" sz="1500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Scenario : </a:t>
            </a:r>
            <a:r>
              <a:rPr lang="en-IN" sz="1800" dirty="0">
                <a:solidFill>
                  <a:srgbClr val="FFFFFF"/>
                </a:solidFill>
              </a:rPr>
              <a:t>Employee want to go and have coffee just after lunch/snacks or in between work hours </a:t>
            </a:r>
          </a:p>
          <a:p>
            <a:endParaRPr lang="en-IN" sz="1500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Issue : </a:t>
            </a:r>
            <a:r>
              <a:rPr lang="en-IN" sz="1800" dirty="0">
                <a:solidFill>
                  <a:srgbClr val="FFFFFF"/>
                </a:solidFill>
              </a:rPr>
              <a:t>Long waiting time/not sure how many people are waiting in for coffee</a:t>
            </a:r>
          </a:p>
          <a:p>
            <a:endParaRPr lang="en-IN" sz="1500" dirty="0">
              <a:solidFill>
                <a:srgbClr val="FFFFFF"/>
              </a:solidFill>
            </a:endParaRPr>
          </a:p>
        </p:txBody>
      </p:sp>
      <p:pic>
        <p:nvPicPr>
          <p:cNvPr id="17" name="Picture 4" descr="Hot drink on table">
            <a:extLst>
              <a:ext uri="{FF2B5EF4-FFF2-40B4-BE49-F238E27FC236}">
                <a16:creationId xmlns:a16="http://schemas.microsoft.com/office/drawing/2014/main" id="{656465F8-889E-C7D6-225B-F68C2B37B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6" r="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83CF-B154-A597-6DC9-95551CA9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Hard To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E9BB-EEE5-DD31-B554-07A9AAC2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IN" sz="1500" dirty="0">
              <a:solidFill>
                <a:srgbClr val="FFFFFF"/>
              </a:solidFill>
            </a:endParaRPr>
          </a:p>
          <a:p>
            <a:r>
              <a:rPr lang="en-IN" sz="1500" dirty="0">
                <a:solidFill>
                  <a:srgbClr val="FFFFFF"/>
                </a:solidFill>
              </a:rPr>
              <a:t>A person is required to operate the coffee machine.</a:t>
            </a:r>
          </a:p>
          <a:p>
            <a:endParaRPr lang="en-IN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1500" dirty="0">
                <a:solidFill>
                  <a:srgbClr val="FFFFFF"/>
                </a:solidFill>
              </a:rPr>
              <a:t> More labour means more cost.</a:t>
            </a:r>
          </a:p>
        </p:txBody>
      </p:sp>
      <p:pic>
        <p:nvPicPr>
          <p:cNvPr id="5" name="Picture 4" descr="Espresso shot pouring into cup">
            <a:extLst>
              <a:ext uri="{FF2B5EF4-FFF2-40B4-BE49-F238E27FC236}">
                <a16:creationId xmlns:a16="http://schemas.microsoft.com/office/drawing/2014/main" id="{4F7FC277-8CB3-B5A0-8F66-6E96AD7E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8" r="17033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218EE-0DB8-D9E2-0D79-A174C9AE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Failed/Cancelled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BADD-885D-8E84-6537-0B59A086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Major issue of Refunds.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Rupee Note stuck.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Less satisfied Consumers.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8B38E591-57C2-3A0E-1819-D3642A5B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2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E2BD4-BEFE-99BE-1173-C4A674A4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15EA-162E-97C6-8D37-22F81B1E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2400" dirty="0"/>
              <a:t>App integration</a:t>
            </a:r>
          </a:p>
          <a:p>
            <a:endParaRPr lang="en-IN" sz="2200" dirty="0">
              <a:solidFill>
                <a:srgbClr val="FFFFFF"/>
              </a:solidFill>
            </a:endParaRPr>
          </a:p>
          <a:p>
            <a:r>
              <a:rPr lang="en-IN" sz="2400" dirty="0"/>
              <a:t>Hassle Free Management</a:t>
            </a:r>
          </a:p>
          <a:p>
            <a:endParaRPr lang="en-IN" sz="2200" dirty="0">
              <a:solidFill>
                <a:srgbClr val="FFFFFF"/>
              </a:solidFill>
            </a:endParaRPr>
          </a:p>
          <a:p>
            <a:r>
              <a:rPr lang="en-IN" sz="2400" dirty="0"/>
              <a:t>Pre-Order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295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017B2-FDFB-E7AE-A5DD-9F57DB2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App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5345-23B6-8203-79CF-8826C5DF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Features :</a:t>
            </a:r>
          </a:p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pPr lvl="1"/>
            <a:r>
              <a:rPr lang="en-IN" dirty="0">
                <a:solidFill>
                  <a:srgbClr val="FFFFFF"/>
                </a:solidFill>
              </a:rPr>
              <a:t>Place order for a coffee from app.</a:t>
            </a:r>
          </a:p>
          <a:p>
            <a:pPr lvl="1"/>
            <a:endParaRPr lang="en-IN" dirty="0">
              <a:solidFill>
                <a:srgbClr val="FFFFFF"/>
              </a:solidFill>
            </a:endParaRPr>
          </a:p>
          <a:p>
            <a:pPr lvl="1"/>
            <a:r>
              <a:rPr lang="en-IN" dirty="0">
                <a:solidFill>
                  <a:srgbClr val="FFFFFF"/>
                </a:solidFill>
              </a:rPr>
              <a:t>Notify user for :</a:t>
            </a:r>
          </a:p>
          <a:p>
            <a:pPr lvl="2"/>
            <a:r>
              <a:rPr lang="en-IN" sz="1800" dirty="0">
                <a:solidFill>
                  <a:srgbClr val="FFFFFF"/>
                </a:solidFill>
              </a:rPr>
              <a:t>Which coffee machine is available</a:t>
            </a:r>
          </a:p>
          <a:p>
            <a:pPr lvl="2"/>
            <a:r>
              <a:rPr lang="en-IN" sz="1800" dirty="0">
                <a:solidFill>
                  <a:srgbClr val="FFFFFF"/>
                </a:solidFill>
              </a:rPr>
              <a:t>Time for coffee to get ready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458C1284-2724-5804-14AB-A3416351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37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6C1F387A0C841949378C23E88FB78" ma:contentTypeVersion="0" ma:contentTypeDescription="Create a new document." ma:contentTypeScope="" ma:versionID="4c90392e0505cc5aa26604dc846ef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5c2e4e05a36e0f547f6c36d25c59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F20D75-BC74-4191-B6A2-E4C8031A8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D1B906-663D-4CB3-A242-D15D22ECCE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A88D24-CF8F-4CAF-9001-01A55FF1938E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237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Product Design</vt:lpstr>
      <vt:lpstr>Overview</vt:lpstr>
      <vt:lpstr>Business Objective</vt:lpstr>
      <vt:lpstr>User Problems</vt:lpstr>
      <vt:lpstr>Waiting Time</vt:lpstr>
      <vt:lpstr>Hard To Handle</vt:lpstr>
      <vt:lpstr>Failed/Cancelled Orders</vt:lpstr>
      <vt:lpstr>Solutions</vt:lpstr>
      <vt:lpstr>App integration</vt:lpstr>
      <vt:lpstr>Hassle Free Management</vt:lpstr>
      <vt:lpstr>Pre-Order</vt:lpstr>
      <vt:lpstr>Targeting Potential Clients</vt:lpstr>
      <vt:lpstr>Owner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Design</dc:title>
  <dc:creator>Viren</dc:creator>
  <cp:lastModifiedBy>Viren</cp:lastModifiedBy>
  <cp:revision>2</cp:revision>
  <dcterms:created xsi:type="dcterms:W3CDTF">2022-09-19T07:29:15Z</dcterms:created>
  <dcterms:modified xsi:type="dcterms:W3CDTF">2022-09-19T10:19:04Z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0x0101007C56C1F387A0C841949378C23E88FB78</vt:lpwstr>
  </property>
</Properties>
</file>