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10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12" Type="http://schemas.openxmlformats.org/officeDocument/2006/relationships/customXml" Target="../ink/ink14.xml"/><Relationship Id="rId25" Type="http://schemas.openxmlformats.org/officeDocument/2006/relationships/customXml" Target="../ink/ink21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5" Type="http://schemas.openxmlformats.org/officeDocument/2006/relationships/image" Target="../media/image7.pn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11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14" Type="http://schemas.openxmlformats.org/officeDocument/2006/relationships/customXml" Target="../ink/ink15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2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image" Target="../media/image13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4" Type="http://schemas.openxmlformats.org/officeDocument/2006/relationships/image" Target="../media/image5.png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348311"/>
            <a:ext cx="5261840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Current vs. Future</a:t>
            </a:r>
            <a:br>
              <a:rPr lang="en-US" b="1" dirty="0">
                <a:solidFill>
                  <a:srgbClr val="0E659B"/>
                </a:solidFill>
              </a:rPr>
            </a:br>
            <a:endParaRPr lang="en-US" b="1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4954748"/>
            <a:ext cx="3850871" cy="1109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Virender Kaur Arneja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DEC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01B0B0D-23C0-406D-81B1-53560BEA6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79"/>
            <a:ext cx="10515600" cy="157431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https://dataplatform.cloud.ibm.com/dashboards/29b1538f-c54b-4007-9a5d-f1d3248a4308/view/783cfd0d2cef00c56cb1f2e407907f017b622d5ab7bbd706d3867b490a662797a96f40c5c8794b5fd9130060fae41a0b9c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shot (59).png"/>
          <p:cNvPicPr>
            <a:picLocks noChangeAspect="1"/>
          </p:cNvPicPr>
          <p:nvPr/>
        </p:nvPicPr>
        <p:blipFill>
          <a:blip r:embed="rId3"/>
          <a:srcRect l="28343" t="13798" r="11483" b="26047"/>
          <a:stretch>
            <a:fillRect/>
          </a:stretch>
        </p:blipFill>
        <p:spPr>
          <a:xfrm>
            <a:off x="1924493" y="1468177"/>
            <a:ext cx="8133907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8" y="0"/>
            <a:ext cx="10636827" cy="1111827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EE4BB-A82E-4AB3-A4EB-819F5AC9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174" t="13431" r="9966" b="24617"/>
          <a:stretch>
            <a:fillRect/>
          </a:stretch>
        </p:blipFill>
        <p:spPr>
          <a:xfrm>
            <a:off x="1796903" y="1111827"/>
            <a:ext cx="836782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3F721-33DF-4482-B656-7082057D6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39" t="14115" r="9413" b="24190"/>
          <a:stretch>
            <a:fillRect/>
          </a:stretch>
        </p:blipFill>
        <p:spPr>
          <a:xfrm>
            <a:off x="1913861" y="1403498"/>
            <a:ext cx="9012996" cy="4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34" y="1729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226" t="28929" r="5590" b="19672"/>
          <a:stretch>
            <a:fillRect/>
          </a:stretch>
        </p:blipFill>
        <p:spPr>
          <a:xfrm>
            <a:off x="1158949" y="1531088"/>
            <a:ext cx="9124053" cy="4157331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39" y="216796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6281" t="28957" r="16735" b="18955"/>
          <a:stretch>
            <a:fillRect/>
          </a:stretch>
        </p:blipFill>
        <p:spPr>
          <a:xfrm>
            <a:off x="2232837" y="1542359"/>
            <a:ext cx="7687340" cy="4620268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434</Words>
  <Application>Microsoft Office PowerPoint</Application>
  <PresentationFormat>Widescreen</PresentationFormat>
  <Paragraphs>112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 Current vs. Future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Virender Arneja</cp:lastModifiedBy>
  <cp:revision>66</cp:revision>
  <dcterms:created xsi:type="dcterms:W3CDTF">2020-10-28T18:29:43Z</dcterms:created>
  <dcterms:modified xsi:type="dcterms:W3CDTF">2024-12-12T23:08:47Z</dcterms:modified>
</cp:coreProperties>
</file>