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endra Yadav" userId="26179f6dbdb446d9" providerId="LiveId" clId="{2D803227-0D3E-4344-B22D-9119B85CBEB5}"/>
    <pc:docChg chg="modSld">
      <pc:chgData name="Virendra Yadav" userId="26179f6dbdb446d9" providerId="LiveId" clId="{2D803227-0D3E-4344-B22D-9119B85CBEB5}" dt="2023-08-11T09:36:11.805" v="0" actId="20577"/>
      <pc:docMkLst>
        <pc:docMk/>
      </pc:docMkLst>
      <pc:sldChg chg="modSp mod">
        <pc:chgData name="Virendra Yadav" userId="26179f6dbdb446d9" providerId="LiveId" clId="{2D803227-0D3E-4344-B22D-9119B85CBEB5}" dt="2023-08-11T09:36:11.805" v="0" actId="20577"/>
        <pc:sldMkLst>
          <pc:docMk/>
          <pc:sldMk cId="3967462353" sldId="313"/>
        </pc:sldMkLst>
        <pc:spChg chg="mod">
          <ac:chgData name="Virendra Yadav" userId="26179f6dbdb446d9" providerId="LiveId" clId="{2D803227-0D3E-4344-B22D-9119B85CBEB5}" dt="2023-08-11T09:36:11.805" v="0" actId="20577"/>
          <ac:spMkLst>
            <pc:docMk/>
            <pc:sldMk cId="3967462353" sldId="313"/>
            <ac:spMk id="3" creationId="{985A7DDE-0EA5-AA6A-81A8-0B45650A71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Why should companies hire 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5287830" cy="1238616"/>
          </a:xfrm>
        </p:spPr>
        <p:txBody>
          <a:bodyPr>
            <a:normAutofit/>
          </a:bodyPr>
          <a:lstStyle/>
          <a:p>
            <a:r>
              <a:rPr lang="en-US" sz="1800" dirty="0"/>
              <a:t>Virendra Kumar </a:t>
            </a:r>
            <a:r>
              <a:rPr lang="en-US" sz="1050" dirty="0"/>
              <a:t>(Full stack Developer)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66D6-1189-CFC8-D09E-0F837D6B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Educattion</a:t>
            </a:r>
            <a:r>
              <a:rPr lang="en-GB" dirty="0"/>
              <a:t> </a:t>
            </a:r>
            <a:r>
              <a:rPr lang="en-GB" dirty="0" err="1"/>
              <a:t>Qualfication</a:t>
            </a:r>
            <a:r>
              <a:rPr lang="en-GB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C849-6C69-E90E-FD41-E9793497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MCA (</a:t>
            </a:r>
            <a:r>
              <a:rPr lang="en-IN" dirty="0" err="1"/>
              <a:t>Shubharati</a:t>
            </a:r>
            <a:r>
              <a:rPr lang="en-IN" dirty="0"/>
              <a:t> University) in 2021.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BSC (Thakur College , Mumbai) in 2019.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12</a:t>
            </a:r>
            <a:r>
              <a:rPr lang="en-IN" baseline="30000" dirty="0"/>
              <a:t>th</a:t>
            </a:r>
            <a:r>
              <a:rPr lang="en-IN" dirty="0"/>
              <a:t>(HSC-Maharashtra) in 2016.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10</a:t>
            </a:r>
            <a:r>
              <a:rPr lang="en-IN" baseline="30000" dirty="0"/>
              <a:t>th</a:t>
            </a:r>
            <a:r>
              <a:rPr lang="en-IN" dirty="0"/>
              <a:t> (UP) in 2014.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64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F26E-976E-9E15-DCF6-132D45D5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Experience: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8A2D-DD24-B2FC-E923-53B9576E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INN-FLOW (Data Science And </a:t>
            </a:r>
            <a:r>
              <a:rPr lang="en-GB" dirty="0" err="1"/>
              <a:t>Techanology</a:t>
            </a:r>
            <a:r>
              <a:rPr lang="en-GB" dirty="0"/>
              <a:t> , </a:t>
            </a:r>
            <a:r>
              <a:rPr lang="en-GB" sz="1600" dirty="0"/>
              <a:t>Faridabad</a:t>
            </a:r>
            <a:r>
              <a:rPr lang="en-GB" dirty="0"/>
              <a:t>)..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Role :  QA Automation.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Skills : Java, Selenium, Database, </a:t>
            </a:r>
            <a:r>
              <a:rPr lang="en-GB" dirty="0" err="1"/>
              <a:t>RestAPI</a:t>
            </a:r>
            <a:r>
              <a:rPr lang="en-GB" dirty="0"/>
              <a:t>, Git, </a:t>
            </a:r>
            <a:r>
              <a:rPr lang="en-GB" dirty="0" err="1"/>
              <a:t>Github</a:t>
            </a:r>
            <a:r>
              <a:rPr lang="en-GB" dirty="0"/>
              <a:t>, Azure </a:t>
            </a:r>
            <a:r>
              <a:rPr lang="en-GB" dirty="0" err="1"/>
              <a:t>Devops</a:t>
            </a:r>
            <a:r>
              <a:rPr lang="en-GB" dirty="0"/>
              <a:t>, Appium Android Mobile Automation, API Automation, Cypress-</a:t>
            </a:r>
            <a:r>
              <a:rPr lang="en-GB" dirty="0" err="1"/>
              <a:t>Javascript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Methodology : Agile, SDET, Waterfall models, Scrum Process.</a:t>
            </a:r>
          </a:p>
        </p:txBody>
      </p:sp>
    </p:spTree>
    <p:extLst>
      <p:ext uri="{BB962C8B-B14F-4D97-AF65-F5344CB8AC3E}">
        <p14:creationId xmlns:p14="http://schemas.microsoft.com/office/powerpoint/2010/main" val="323292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345-7D56-3288-E06E-F5D1DD50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skills: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BCBF-09AF-6D81-1480-4C905241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Language : DSA(java).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Frontend  : HTML, CSS, JavaScript, DOM, </a:t>
            </a:r>
            <a:r>
              <a:rPr lang="en-GB" dirty="0" err="1"/>
              <a:t>OPPS,React</a:t>
            </a:r>
            <a:r>
              <a:rPr lang="en-GB" dirty="0"/>
              <a:t>-JS, Boot stamp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Backend  :  </a:t>
            </a:r>
            <a:r>
              <a:rPr lang="en-GB" dirty="0" err="1"/>
              <a:t>Sprintboot</a:t>
            </a:r>
            <a:r>
              <a:rPr lang="en-GB" dirty="0"/>
              <a:t>, Mango DB, </a:t>
            </a:r>
            <a:r>
              <a:rPr lang="en-GB" dirty="0" err="1"/>
              <a:t>NodeJs</a:t>
            </a:r>
            <a:r>
              <a:rPr lang="en-GB" dirty="0"/>
              <a:t>, Express.js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20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62CE-72C8-AAB1-993D-E53C787C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338F-41E2-8640-886E-F56F2DDB1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Strong Work Ethic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Teamwork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Collaboration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Leadership skills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Inter-Personal Skills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Problem solving skills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Explore My self.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11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9E6F-9978-A1FF-FA14-EF976990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7DDE-0EA5-AA6A-81A8-0B45650A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i="0" dirty="0">
                <a:effectLst/>
              </a:rPr>
              <a:t>Cost-effectiveness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</a:rPr>
              <a:t> Versatility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b="1" i="0" dirty="0">
                <a:effectLst/>
              </a:rPr>
              <a:t>Efficiency</a:t>
            </a:r>
            <a:endParaRPr lang="en-IN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</a:t>
            </a:r>
            <a:r>
              <a:rPr lang="en-IN" b="1" i="0" dirty="0">
                <a:effectLst/>
              </a:rPr>
              <a:t>Problem Solving</a:t>
            </a:r>
            <a:endParaRPr lang="en-IN" dirty="0">
              <a:solidFill>
                <a:srgbClr val="37415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</a:rPr>
              <a:t> Communication</a:t>
            </a:r>
            <a:endParaRPr lang="en-IN" dirty="0">
              <a:solidFill>
                <a:srgbClr val="37415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374151"/>
                </a:solidFill>
              </a:rPr>
              <a:t> </a:t>
            </a:r>
            <a:r>
              <a:rPr lang="en-IN" b="1" i="0" dirty="0">
                <a:effectLst/>
              </a:rPr>
              <a:t>Flexibility</a:t>
            </a:r>
            <a:endParaRPr lang="en-IN" b="1" i="0" dirty="0">
              <a:solidFill>
                <a:srgbClr val="374151"/>
              </a:solidFill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b="1" i="0" dirty="0">
                <a:effectLst/>
              </a:rPr>
              <a:t> Innovation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6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F1F5-7C63-F417-ACC9-F2464ECA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>
                <a:latin typeface="Arial Black" panose="020B0A04020102020204" pitchFamily="34" charset="0"/>
              </a:rPr>
              <a:t>Thank You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6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{7DBE04D2-8A9D-4ACB-9076-8B45BD41A097}tf11437505_win32</Template>
  <TotalTime>68</TotalTime>
  <Words>182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Georgia Pro Cond Light</vt:lpstr>
      <vt:lpstr>Speak Pro</vt:lpstr>
      <vt:lpstr>Wingdings</vt:lpstr>
      <vt:lpstr>RetrospectVTI</vt:lpstr>
      <vt:lpstr>Why should companies hire me?</vt:lpstr>
      <vt:lpstr>Educattion Qualfication:</vt:lpstr>
      <vt:lpstr>Experience:</vt:lpstr>
      <vt:lpstr>Development skills:</vt:lpstr>
      <vt:lpstr>PowerPoint Presentation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companies hire me?</dc:title>
  <dc:creator>Virendra Yadav</dc:creator>
  <cp:lastModifiedBy>Virendra Yadav</cp:lastModifiedBy>
  <cp:revision>1</cp:revision>
  <dcterms:created xsi:type="dcterms:W3CDTF">2023-08-11T08:27:17Z</dcterms:created>
  <dcterms:modified xsi:type="dcterms:W3CDTF">2023-08-11T09:36:15Z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