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2" r:id="rId1"/>
    <p:sldMasterId id="2147483939" r:id="rId2"/>
    <p:sldMasterId id="2147483956" r:id="rId3"/>
  </p:sldMasterIdLst>
  <p:notesMasterIdLst>
    <p:notesMasterId r:id="rId19"/>
  </p:notesMasterIdLst>
  <p:sldIdLst>
    <p:sldId id="256" r:id="rId4"/>
    <p:sldId id="257" r:id="rId5"/>
    <p:sldId id="258" r:id="rId6"/>
    <p:sldId id="268" r:id="rId7"/>
    <p:sldId id="269" r:id="rId8"/>
    <p:sldId id="260" r:id="rId9"/>
    <p:sldId id="264" r:id="rId10"/>
    <p:sldId id="265" r:id="rId11"/>
    <p:sldId id="266" r:id="rId12"/>
    <p:sldId id="263" r:id="rId13"/>
    <p:sldId id="259" r:id="rId14"/>
    <p:sldId id="261" r:id="rId15"/>
    <p:sldId id="262" r:id="rId16"/>
    <p:sldId id="267" r:id="rId17"/>
    <p:sldId id="270"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40BE81E-9DEA-48FD-989F-0DCDB8B247C5}" v="82" dt="2024-09-27T20:12:46.26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p:scale>
          <a:sx n="75" d="100"/>
          <a:sy n="75" d="100"/>
        </p:scale>
        <p:origin x="931" y="40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3" Type="http://schemas.openxmlformats.org/officeDocument/2006/relationships/slideMaster" Target="slideMasters/slideMaster3.xml"/><Relationship Id="rId21" Type="http://schemas.openxmlformats.org/officeDocument/2006/relationships/viewProps" Target="viewProps.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microsoft.com/office/2015/10/relationships/revisionInfo" Target="revisionInfo.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microsoft.com/office/2016/11/relationships/changesInfo" Target="changesInfos/changesInfo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notesMaster" Target="notesMasters/notesMaster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rendra Pardeshi" userId="c775f1a56e84caa5" providerId="LiveId" clId="{440BE81E-9DEA-48FD-989F-0DCDB8B247C5}"/>
    <pc:docChg chg="undo redo custSel addSld modSld sldOrd">
      <pc:chgData name="Virendra Pardeshi" userId="c775f1a56e84caa5" providerId="LiveId" clId="{440BE81E-9DEA-48FD-989F-0DCDB8B247C5}" dt="2024-10-08T16:54:17.660" v="2044" actId="20577"/>
      <pc:docMkLst>
        <pc:docMk/>
      </pc:docMkLst>
      <pc:sldChg chg="addSp delSp modSp mod">
        <pc:chgData name="Virendra Pardeshi" userId="c775f1a56e84caa5" providerId="LiveId" clId="{440BE81E-9DEA-48FD-989F-0DCDB8B247C5}" dt="2024-09-27T20:12:46.336" v="1326" actId="27636"/>
        <pc:sldMkLst>
          <pc:docMk/>
          <pc:sldMk cId="3742883966" sldId="256"/>
        </pc:sldMkLst>
        <pc:spChg chg="mod">
          <ac:chgData name="Virendra Pardeshi" userId="c775f1a56e84caa5" providerId="LiveId" clId="{440BE81E-9DEA-48FD-989F-0DCDB8B247C5}" dt="2024-09-27T20:12:46.336" v="1326" actId="27636"/>
          <ac:spMkLst>
            <pc:docMk/>
            <pc:sldMk cId="3742883966" sldId="256"/>
            <ac:spMk id="2" creationId="{4624A191-36C3-B15D-6CE5-5A2F4CA49B97}"/>
          </ac:spMkLst>
        </pc:spChg>
        <pc:spChg chg="del">
          <ac:chgData name="Virendra Pardeshi" userId="c775f1a56e84caa5" providerId="LiveId" clId="{440BE81E-9DEA-48FD-989F-0DCDB8B247C5}" dt="2024-09-27T19:26:08.817" v="750" actId="21"/>
          <ac:spMkLst>
            <pc:docMk/>
            <pc:sldMk cId="3742883966" sldId="256"/>
            <ac:spMk id="3" creationId="{0F9E4C40-048D-A3C0-6266-46B18C094F5F}"/>
          </ac:spMkLst>
        </pc:spChg>
        <pc:spChg chg="add mod">
          <ac:chgData name="Virendra Pardeshi" userId="c775f1a56e84caa5" providerId="LiveId" clId="{440BE81E-9DEA-48FD-989F-0DCDB8B247C5}" dt="2024-09-27T19:33:25.020" v="776" actId="1076"/>
          <ac:spMkLst>
            <pc:docMk/>
            <pc:sldMk cId="3742883966" sldId="256"/>
            <ac:spMk id="6" creationId="{3DE2C2F0-8FF0-5E01-BB77-2FFD4C63E9B5}"/>
          </ac:spMkLst>
        </pc:spChg>
        <pc:spChg chg="add mod">
          <ac:chgData name="Virendra Pardeshi" userId="c775f1a56e84caa5" providerId="LiveId" clId="{440BE81E-9DEA-48FD-989F-0DCDB8B247C5}" dt="2024-09-27T19:32:56.887" v="773" actId="14100"/>
          <ac:spMkLst>
            <pc:docMk/>
            <pc:sldMk cId="3742883966" sldId="256"/>
            <ac:spMk id="8" creationId="{003BBB1C-491D-7FEF-9194-ECDBF7AA3D5D}"/>
          </ac:spMkLst>
        </pc:spChg>
        <pc:graphicFrameChg chg="mod modGraphic">
          <ac:chgData name="Virendra Pardeshi" userId="c775f1a56e84caa5" providerId="LiveId" clId="{440BE81E-9DEA-48FD-989F-0DCDB8B247C5}" dt="2024-09-27T19:33:21.229" v="775" actId="1076"/>
          <ac:graphicFrameMkLst>
            <pc:docMk/>
            <pc:sldMk cId="3742883966" sldId="256"/>
            <ac:graphicFrameMk id="4" creationId="{2996B448-ABC9-22AD-2E24-7284B2003348}"/>
          </ac:graphicFrameMkLst>
        </pc:graphicFrameChg>
        <pc:picChg chg="add mod">
          <ac:chgData name="Virendra Pardeshi" userId="c775f1a56e84caa5" providerId="LiveId" clId="{440BE81E-9DEA-48FD-989F-0DCDB8B247C5}" dt="2024-09-27T19:49:39.130" v="1038" actId="14100"/>
          <ac:picMkLst>
            <pc:docMk/>
            <pc:sldMk cId="3742883966" sldId="256"/>
            <ac:picMk id="5" creationId="{66948862-199C-21A0-CAD1-3DDE1D494841}"/>
          </ac:picMkLst>
        </pc:picChg>
      </pc:sldChg>
      <pc:sldChg chg="addSp delSp modSp mod setBg">
        <pc:chgData name="Virendra Pardeshi" userId="c775f1a56e84caa5" providerId="LiveId" clId="{440BE81E-9DEA-48FD-989F-0DCDB8B247C5}" dt="2024-10-08T14:59:23.978" v="2042" actId="1076"/>
        <pc:sldMkLst>
          <pc:docMk/>
          <pc:sldMk cId="18996742" sldId="257"/>
        </pc:sldMkLst>
        <pc:spChg chg="mod">
          <ac:chgData name="Virendra Pardeshi" userId="c775f1a56e84caa5" providerId="LiveId" clId="{440BE81E-9DEA-48FD-989F-0DCDB8B247C5}" dt="2024-09-27T19:55:21.389" v="1145" actId="1076"/>
          <ac:spMkLst>
            <pc:docMk/>
            <pc:sldMk cId="18996742" sldId="257"/>
            <ac:spMk id="2" creationId="{1281F7A5-EC5B-AC56-953F-BABD5DFC292E}"/>
          </ac:spMkLst>
        </pc:spChg>
        <pc:spChg chg="mod">
          <ac:chgData name="Virendra Pardeshi" userId="c775f1a56e84caa5" providerId="LiveId" clId="{440BE81E-9DEA-48FD-989F-0DCDB8B247C5}" dt="2024-10-08T14:59:23.978" v="2042" actId="1076"/>
          <ac:spMkLst>
            <pc:docMk/>
            <pc:sldMk cId="18996742" sldId="257"/>
            <ac:spMk id="3" creationId="{30DE2BEE-A1A7-7102-BF23-A2F5E5B6D053}"/>
          </ac:spMkLst>
        </pc:spChg>
        <pc:spChg chg="add del">
          <ac:chgData name="Virendra Pardeshi" userId="c775f1a56e84caa5" providerId="LiveId" clId="{440BE81E-9DEA-48FD-989F-0DCDB8B247C5}" dt="2024-09-27T19:34:41.476" v="782" actId="26606"/>
          <ac:spMkLst>
            <pc:docMk/>
            <pc:sldMk cId="18996742" sldId="257"/>
            <ac:spMk id="9" creationId="{3ECBE1F1-D69B-4AFA-ABD5-8E41720EF6DE}"/>
          </ac:spMkLst>
        </pc:spChg>
        <pc:spChg chg="add del">
          <ac:chgData name="Virendra Pardeshi" userId="c775f1a56e84caa5" providerId="LiveId" clId="{440BE81E-9DEA-48FD-989F-0DCDB8B247C5}" dt="2024-09-27T19:34:41.476" v="782" actId="26606"/>
          <ac:spMkLst>
            <pc:docMk/>
            <pc:sldMk cId="18996742" sldId="257"/>
            <ac:spMk id="11" creationId="{603A6265-E10C-4B85-9C20-E75FCAF9CC63}"/>
          </ac:spMkLst>
        </pc:spChg>
        <pc:picChg chg="add del">
          <ac:chgData name="Virendra Pardeshi" userId="c775f1a56e84caa5" providerId="LiveId" clId="{440BE81E-9DEA-48FD-989F-0DCDB8B247C5}" dt="2024-09-27T19:34:41.476" v="782" actId="26606"/>
          <ac:picMkLst>
            <pc:docMk/>
            <pc:sldMk cId="18996742" sldId="257"/>
            <ac:picMk id="5" creationId="{7A754BD9-049F-6627-51BB-C5052DF76294}"/>
          </ac:picMkLst>
        </pc:picChg>
      </pc:sldChg>
      <pc:sldChg chg="modSp mod">
        <pc:chgData name="Virendra Pardeshi" userId="c775f1a56e84caa5" providerId="LiveId" clId="{440BE81E-9DEA-48FD-989F-0DCDB8B247C5}" dt="2024-09-27T20:01:31.981" v="1215" actId="1076"/>
        <pc:sldMkLst>
          <pc:docMk/>
          <pc:sldMk cId="4186482266" sldId="258"/>
        </pc:sldMkLst>
        <pc:spChg chg="mod">
          <ac:chgData name="Virendra Pardeshi" userId="c775f1a56e84caa5" providerId="LiveId" clId="{440BE81E-9DEA-48FD-989F-0DCDB8B247C5}" dt="2024-09-27T20:01:28.112" v="1214" actId="1076"/>
          <ac:spMkLst>
            <pc:docMk/>
            <pc:sldMk cId="4186482266" sldId="258"/>
            <ac:spMk id="3" creationId="{1D544E8D-5A0C-EF7C-EB44-7FF00C47FE6F}"/>
          </ac:spMkLst>
        </pc:spChg>
        <pc:spChg chg="mod">
          <ac:chgData name="Virendra Pardeshi" userId="c775f1a56e84caa5" providerId="LiveId" clId="{440BE81E-9DEA-48FD-989F-0DCDB8B247C5}" dt="2024-09-27T20:01:31.981" v="1215" actId="1076"/>
          <ac:spMkLst>
            <pc:docMk/>
            <pc:sldMk cId="4186482266" sldId="258"/>
            <ac:spMk id="4" creationId="{5CA13D74-74FE-7241-8CA0-9934F0106A87}"/>
          </ac:spMkLst>
        </pc:spChg>
      </pc:sldChg>
      <pc:sldChg chg="modSp mod">
        <pc:chgData name="Virendra Pardeshi" userId="c775f1a56e84caa5" providerId="LiveId" clId="{440BE81E-9DEA-48FD-989F-0DCDB8B247C5}" dt="2024-09-27T20:10:00.236" v="1300" actId="255"/>
        <pc:sldMkLst>
          <pc:docMk/>
          <pc:sldMk cId="3846616970" sldId="259"/>
        </pc:sldMkLst>
        <pc:spChg chg="mod">
          <ac:chgData name="Virendra Pardeshi" userId="c775f1a56e84caa5" providerId="LiveId" clId="{440BE81E-9DEA-48FD-989F-0DCDB8B247C5}" dt="2024-09-27T20:09:39.391" v="1297"/>
          <ac:spMkLst>
            <pc:docMk/>
            <pc:sldMk cId="3846616970" sldId="259"/>
            <ac:spMk id="2" creationId="{1F31C132-D624-E763-6E89-1AE4E31E4968}"/>
          </ac:spMkLst>
        </pc:spChg>
        <pc:spChg chg="mod">
          <ac:chgData name="Virendra Pardeshi" userId="c775f1a56e84caa5" providerId="LiveId" clId="{440BE81E-9DEA-48FD-989F-0DCDB8B247C5}" dt="2024-09-27T20:10:00.236" v="1300" actId="255"/>
          <ac:spMkLst>
            <pc:docMk/>
            <pc:sldMk cId="3846616970" sldId="259"/>
            <ac:spMk id="3" creationId="{052831C7-A91B-BF83-8EA8-028C9B74B7FC}"/>
          </ac:spMkLst>
        </pc:spChg>
      </pc:sldChg>
      <pc:sldChg chg="addSp delSp modSp mod ord setBg delDesignElem">
        <pc:chgData name="Virendra Pardeshi" userId="c775f1a56e84caa5" providerId="LiveId" clId="{440BE81E-9DEA-48FD-989F-0DCDB8B247C5}" dt="2024-10-08T16:54:17.660" v="2044" actId="20577"/>
        <pc:sldMkLst>
          <pc:docMk/>
          <pc:sldMk cId="2300470697" sldId="260"/>
        </pc:sldMkLst>
        <pc:spChg chg="mod">
          <ac:chgData name="Virendra Pardeshi" userId="c775f1a56e84caa5" providerId="LiveId" clId="{440BE81E-9DEA-48FD-989F-0DCDB8B247C5}" dt="2024-09-27T20:03:15.235" v="1244"/>
          <ac:spMkLst>
            <pc:docMk/>
            <pc:sldMk cId="2300470697" sldId="260"/>
            <ac:spMk id="2" creationId="{F842F9F4-ADC2-12AB-FDDC-1B667599E79C}"/>
          </ac:spMkLst>
        </pc:spChg>
        <pc:spChg chg="add del mod">
          <ac:chgData name="Virendra Pardeshi" userId="c775f1a56e84caa5" providerId="LiveId" clId="{440BE81E-9DEA-48FD-989F-0DCDB8B247C5}" dt="2024-10-08T16:54:17.660" v="2044" actId="20577"/>
          <ac:spMkLst>
            <pc:docMk/>
            <pc:sldMk cId="2300470697" sldId="260"/>
            <ac:spMk id="3" creationId="{49246A7A-0865-2571-5750-4D7B82092862}"/>
          </ac:spMkLst>
        </pc:spChg>
        <pc:spChg chg="add del">
          <ac:chgData name="Virendra Pardeshi" userId="c775f1a56e84caa5" providerId="LiveId" clId="{440BE81E-9DEA-48FD-989F-0DCDB8B247C5}" dt="2024-09-27T20:01:55.766" v="1217" actId="26606"/>
          <ac:spMkLst>
            <pc:docMk/>
            <pc:sldMk cId="2300470697" sldId="260"/>
            <ac:spMk id="9" creationId="{9F7D5CDA-D291-4307-BF55-1381FED29634}"/>
          </ac:spMkLst>
        </pc:spChg>
        <pc:spChg chg="add del">
          <ac:chgData name="Virendra Pardeshi" userId="c775f1a56e84caa5" providerId="LiveId" clId="{440BE81E-9DEA-48FD-989F-0DCDB8B247C5}" dt="2024-09-27T20:01:55.766" v="1217" actId="26606"/>
          <ac:spMkLst>
            <pc:docMk/>
            <pc:sldMk cId="2300470697" sldId="260"/>
            <ac:spMk id="11" creationId="{59B296B9-C5A5-4E4F-9B60-C907B5F1466C}"/>
          </ac:spMkLst>
        </pc:spChg>
        <pc:spChg chg="add del">
          <ac:chgData name="Virendra Pardeshi" userId="c775f1a56e84caa5" providerId="LiveId" clId="{440BE81E-9DEA-48FD-989F-0DCDB8B247C5}" dt="2024-09-27T20:01:55.766" v="1217" actId="26606"/>
          <ac:spMkLst>
            <pc:docMk/>
            <pc:sldMk cId="2300470697" sldId="260"/>
            <ac:spMk id="13" creationId="{D0300FD3-5AF1-6305-15FA-9078072672E2}"/>
          </ac:spMkLst>
        </pc:spChg>
        <pc:spChg chg="add del">
          <ac:chgData name="Virendra Pardeshi" userId="c775f1a56e84caa5" providerId="LiveId" clId="{440BE81E-9DEA-48FD-989F-0DCDB8B247C5}" dt="2024-09-27T20:01:57.542" v="1219" actId="26606"/>
          <ac:spMkLst>
            <pc:docMk/>
            <pc:sldMk cId="2300470697" sldId="260"/>
            <ac:spMk id="16" creationId="{0C541B88-1AE9-40C3-AFD5-967787C1979F}"/>
          </ac:spMkLst>
        </pc:spChg>
        <pc:spChg chg="add del">
          <ac:chgData name="Virendra Pardeshi" userId="c775f1a56e84caa5" providerId="LiveId" clId="{440BE81E-9DEA-48FD-989F-0DCDB8B247C5}" dt="2024-09-27T20:01:57.542" v="1219" actId="26606"/>
          <ac:spMkLst>
            <pc:docMk/>
            <pc:sldMk cId="2300470697" sldId="260"/>
            <ac:spMk id="17" creationId="{89D16701-DA76-4F72-BB63-E2C3FFBDFE0F}"/>
          </ac:spMkLst>
        </pc:spChg>
        <pc:spChg chg="add del">
          <ac:chgData name="Virendra Pardeshi" userId="c775f1a56e84caa5" providerId="LiveId" clId="{440BE81E-9DEA-48FD-989F-0DCDB8B247C5}" dt="2024-09-27T20:01:57.542" v="1219" actId="26606"/>
          <ac:spMkLst>
            <pc:docMk/>
            <pc:sldMk cId="2300470697" sldId="260"/>
            <ac:spMk id="18" creationId="{E5F17139-31EE-46AC-B04F-DBBD852DD6CB}"/>
          </ac:spMkLst>
        </pc:spChg>
        <pc:spChg chg="add del">
          <ac:chgData name="Virendra Pardeshi" userId="c775f1a56e84caa5" providerId="LiveId" clId="{440BE81E-9DEA-48FD-989F-0DCDB8B247C5}" dt="2024-09-27T20:01:57.542" v="1219" actId="26606"/>
          <ac:spMkLst>
            <pc:docMk/>
            <pc:sldMk cId="2300470697" sldId="260"/>
            <ac:spMk id="19" creationId="{1CC28BE1-9DC6-43FE-9582-39F091098D77}"/>
          </ac:spMkLst>
        </pc:spChg>
        <pc:spChg chg="add del">
          <ac:chgData name="Virendra Pardeshi" userId="c775f1a56e84caa5" providerId="LiveId" clId="{440BE81E-9DEA-48FD-989F-0DCDB8B247C5}" dt="2024-09-27T20:02:07.215" v="1221" actId="26606"/>
          <ac:spMkLst>
            <pc:docMk/>
            <pc:sldMk cId="2300470697" sldId="260"/>
            <ac:spMk id="37" creationId="{BACC6370-2D7E-4714-9D71-7542949D7D5D}"/>
          </ac:spMkLst>
        </pc:spChg>
        <pc:spChg chg="add del">
          <ac:chgData name="Virendra Pardeshi" userId="c775f1a56e84caa5" providerId="LiveId" clId="{440BE81E-9DEA-48FD-989F-0DCDB8B247C5}" dt="2024-09-27T20:02:07.215" v="1221" actId="26606"/>
          <ac:spMkLst>
            <pc:docMk/>
            <pc:sldMk cId="2300470697" sldId="260"/>
            <ac:spMk id="38" creationId="{F68B3F68-107C-434F-AA38-110D5EA91B85}"/>
          </ac:spMkLst>
        </pc:spChg>
        <pc:spChg chg="add del">
          <ac:chgData name="Virendra Pardeshi" userId="c775f1a56e84caa5" providerId="LiveId" clId="{440BE81E-9DEA-48FD-989F-0DCDB8B247C5}" dt="2024-09-27T20:02:07.215" v="1221" actId="26606"/>
          <ac:spMkLst>
            <pc:docMk/>
            <pc:sldMk cId="2300470697" sldId="260"/>
            <ac:spMk id="39" creationId="{AAD0DBB9-1A4B-4391-81D4-CB19F9AB918A}"/>
          </ac:spMkLst>
        </pc:spChg>
        <pc:spChg chg="add del">
          <ac:chgData name="Virendra Pardeshi" userId="c775f1a56e84caa5" providerId="LiveId" clId="{440BE81E-9DEA-48FD-989F-0DCDB8B247C5}" dt="2024-09-27T20:02:07.215" v="1221" actId="26606"/>
          <ac:spMkLst>
            <pc:docMk/>
            <pc:sldMk cId="2300470697" sldId="260"/>
            <ac:spMk id="40" creationId="{063BBA22-50EA-4C4D-BE05-F1CE4E63AA56}"/>
          </ac:spMkLst>
        </pc:spChg>
        <pc:spChg chg="add del">
          <ac:chgData name="Virendra Pardeshi" userId="c775f1a56e84caa5" providerId="LiveId" clId="{440BE81E-9DEA-48FD-989F-0DCDB8B247C5}" dt="2024-09-27T20:02:27.577" v="1233" actId="26606"/>
          <ac:spMkLst>
            <pc:docMk/>
            <pc:sldMk cId="2300470697" sldId="260"/>
            <ac:spMk id="43" creationId="{3AFE8227-C443-417B-BA91-520EB1EF4559}"/>
          </ac:spMkLst>
        </pc:spChg>
        <pc:spChg chg="add del mod">
          <ac:chgData name="Virendra Pardeshi" userId="c775f1a56e84caa5" providerId="LiveId" clId="{440BE81E-9DEA-48FD-989F-0DCDB8B247C5}" dt="2024-09-27T20:02:27.577" v="1233" actId="26606"/>
          <ac:spMkLst>
            <pc:docMk/>
            <pc:sldMk cId="2300470697" sldId="260"/>
            <ac:spMk id="45" creationId="{49246A7A-0865-2571-5750-4D7B82092862}"/>
          </ac:spMkLst>
        </pc:spChg>
        <pc:spChg chg="add del">
          <ac:chgData name="Virendra Pardeshi" userId="c775f1a56e84caa5" providerId="LiveId" clId="{440BE81E-9DEA-48FD-989F-0DCDB8B247C5}" dt="2024-09-27T20:02:27.577" v="1233" actId="26606"/>
          <ac:spMkLst>
            <pc:docMk/>
            <pc:sldMk cId="2300470697" sldId="260"/>
            <ac:spMk id="46" creationId="{907741FC-B544-4A6E-B831-6789D042333D}"/>
          </ac:spMkLst>
        </pc:spChg>
        <pc:spChg chg="add del">
          <ac:chgData name="Virendra Pardeshi" userId="c775f1a56e84caa5" providerId="LiveId" clId="{440BE81E-9DEA-48FD-989F-0DCDB8B247C5}" dt="2024-09-27T20:02:27.577" v="1233" actId="26606"/>
          <ac:spMkLst>
            <pc:docMk/>
            <pc:sldMk cId="2300470697" sldId="260"/>
            <ac:spMk id="47" creationId="{3F0BE7ED-7814-4273-B18A-F26CC0380380}"/>
          </ac:spMkLst>
        </pc:spChg>
        <pc:grpChg chg="add del">
          <ac:chgData name="Virendra Pardeshi" userId="c775f1a56e84caa5" providerId="LiveId" clId="{440BE81E-9DEA-48FD-989F-0DCDB8B247C5}" dt="2024-09-27T20:01:57.542" v="1219" actId="26606"/>
          <ac:grpSpMkLst>
            <pc:docMk/>
            <pc:sldMk cId="2300470697" sldId="260"/>
            <ac:grpSpMk id="20" creationId="{7CF625D3-71A3-4F30-A096-8EF334E959D0}"/>
          </ac:grpSpMkLst>
        </pc:grpChg>
        <pc:grpChg chg="add del">
          <ac:chgData name="Virendra Pardeshi" userId="c775f1a56e84caa5" providerId="LiveId" clId="{440BE81E-9DEA-48FD-989F-0DCDB8B247C5}" dt="2024-09-27T20:01:57.542" v="1219" actId="26606"/>
          <ac:grpSpMkLst>
            <pc:docMk/>
            <pc:sldMk cId="2300470697" sldId="260"/>
            <ac:grpSpMk id="21" creationId="{AF9AF3F3-CE0C-4125-BDD7-346487FA0B40}"/>
          </ac:grpSpMkLst>
        </pc:grpChg>
        <pc:graphicFrameChg chg="add del">
          <ac:chgData name="Virendra Pardeshi" userId="c775f1a56e84caa5" providerId="LiveId" clId="{440BE81E-9DEA-48FD-989F-0DCDB8B247C5}" dt="2024-09-27T20:01:57.542" v="1219" actId="26606"/>
          <ac:graphicFrameMkLst>
            <pc:docMk/>
            <pc:sldMk cId="2300470697" sldId="260"/>
            <ac:graphicFrameMk id="35" creationId="{554F8BA8-62C4-0F36-6FE0-4DBD7D28ED46}"/>
          </ac:graphicFrameMkLst>
        </pc:graphicFrameChg>
        <pc:graphicFrameChg chg="add del">
          <ac:chgData name="Virendra Pardeshi" userId="c775f1a56e84caa5" providerId="LiveId" clId="{440BE81E-9DEA-48FD-989F-0DCDB8B247C5}" dt="2024-09-27T20:02:07.215" v="1221" actId="26606"/>
          <ac:graphicFrameMkLst>
            <pc:docMk/>
            <pc:sldMk cId="2300470697" sldId="260"/>
            <ac:graphicFrameMk id="41" creationId="{3172777B-520B-B559-FD88-6B4BB50F6778}"/>
          </ac:graphicFrameMkLst>
        </pc:graphicFrameChg>
        <pc:picChg chg="add del">
          <ac:chgData name="Virendra Pardeshi" userId="c775f1a56e84caa5" providerId="LiveId" clId="{440BE81E-9DEA-48FD-989F-0DCDB8B247C5}" dt="2024-09-27T20:01:55.766" v="1217" actId="26606"/>
          <ac:picMkLst>
            <pc:docMk/>
            <pc:sldMk cId="2300470697" sldId="260"/>
            <ac:picMk id="5" creationId="{13AE6F8B-64BA-3D42-2790-8676EA102569}"/>
          </ac:picMkLst>
        </pc:picChg>
        <pc:picChg chg="add del">
          <ac:chgData name="Virendra Pardeshi" userId="c775f1a56e84caa5" providerId="LiveId" clId="{440BE81E-9DEA-48FD-989F-0DCDB8B247C5}" dt="2024-09-27T20:02:27.577" v="1233" actId="26606"/>
          <ac:picMkLst>
            <pc:docMk/>
            <pc:sldMk cId="2300470697" sldId="260"/>
            <ac:picMk id="44" creationId="{E570B28B-3CCC-360D-7AAD-EC77AD8F32C4}"/>
          </ac:picMkLst>
        </pc:picChg>
      </pc:sldChg>
      <pc:sldChg chg="modSp mod">
        <pc:chgData name="Virendra Pardeshi" userId="c775f1a56e84caa5" providerId="LiveId" clId="{440BE81E-9DEA-48FD-989F-0DCDB8B247C5}" dt="2024-09-27T20:10:44.977" v="1309" actId="14100"/>
        <pc:sldMkLst>
          <pc:docMk/>
          <pc:sldMk cId="307811092" sldId="261"/>
        </pc:sldMkLst>
        <pc:spChg chg="mod">
          <ac:chgData name="Virendra Pardeshi" userId="c775f1a56e84caa5" providerId="LiveId" clId="{440BE81E-9DEA-48FD-989F-0DCDB8B247C5}" dt="2024-09-27T20:10:39.507" v="1308" actId="1076"/>
          <ac:spMkLst>
            <pc:docMk/>
            <pc:sldMk cId="307811092" sldId="261"/>
            <ac:spMk id="2" creationId="{AD910065-9743-A97B-5773-7CCD29FC88C4}"/>
          </ac:spMkLst>
        </pc:spChg>
        <pc:spChg chg="mod">
          <ac:chgData name="Virendra Pardeshi" userId="c775f1a56e84caa5" providerId="LiveId" clId="{440BE81E-9DEA-48FD-989F-0DCDB8B247C5}" dt="2024-09-27T20:10:44.977" v="1309" actId="14100"/>
          <ac:spMkLst>
            <pc:docMk/>
            <pc:sldMk cId="307811092" sldId="261"/>
            <ac:spMk id="3" creationId="{81C516BD-9C77-562D-E028-6AEFDDF7193B}"/>
          </ac:spMkLst>
        </pc:spChg>
      </pc:sldChg>
      <pc:sldChg chg="modSp mod">
        <pc:chgData name="Virendra Pardeshi" userId="c775f1a56e84caa5" providerId="LiveId" clId="{440BE81E-9DEA-48FD-989F-0DCDB8B247C5}" dt="2024-09-27T20:11:28.609" v="1314" actId="14100"/>
        <pc:sldMkLst>
          <pc:docMk/>
          <pc:sldMk cId="1535681118" sldId="262"/>
        </pc:sldMkLst>
        <pc:spChg chg="mod">
          <ac:chgData name="Virendra Pardeshi" userId="c775f1a56e84caa5" providerId="LiveId" clId="{440BE81E-9DEA-48FD-989F-0DCDB8B247C5}" dt="2024-09-27T20:11:15.323" v="1310" actId="1076"/>
          <ac:spMkLst>
            <pc:docMk/>
            <pc:sldMk cId="1535681118" sldId="262"/>
            <ac:spMk id="2" creationId="{F629FA8E-55BE-610F-249E-EEF3979B5461}"/>
          </ac:spMkLst>
        </pc:spChg>
        <pc:spChg chg="mod">
          <ac:chgData name="Virendra Pardeshi" userId="c775f1a56e84caa5" providerId="LiveId" clId="{440BE81E-9DEA-48FD-989F-0DCDB8B247C5}" dt="2024-09-27T20:11:28.609" v="1314" actId="14100"/>
          <ac:spMkLst>
            <pc:docMk/>
            <pc:sldMk cId="1535681118" sldId="262"/>
            <ac:spMk id="3" creationId="{65B2F661-6AFC-A87A-1D87-1A1435A08E60}"/>
          </ac:spMkLst>
        </pc:spChg>
      </pc:sldChg>
      <pc:sldChg chg="addSp delSp modSp new mod ord modClrScheme chgLayout">
        <pc:chgData name="Virendra Pardeshi" userId="c775f1a56e84caa5" providerId="LiveId" clId="{440BE81E-9DEA-48FD-989F-0DCDB8B247C5}" dt="2024-09-27T20:09:17.962" v="1296" actId="1076"/>
        <pc:sldMkLst>
          <pc:docMk/>
          <pc:sldMk cId="1496453819" sldId="263"/>
        </pc:sldMkLst>
        <pc:spChg chg="del">
          <ac:chgData name="Virendra Pardeshi" userId="c775f1a56e84caa5" providerId="LiveId" clId="{440BE81E-9DEA-48FD-989F-0DCDB8B247C5}" dt="2024-09-27T17:58:33.160" v="45" actId="21"/>
          <ac:spMkLst>
            <pc:docMk/>
            <pc:sldMk cId="1496453819" sldId="263"/>
            <ac:spMk id="2" creationId="{82FF5961-2BB5-7FBD-2A27-B6B9577070E7}"/>
          </ac:spMkLst>
        </pc:spChg>
        <pc:spChg chg="mod ord">
          <ac:chgData name="Virendra Pardeshi" userId="c775f1a56e84caa5" providerId="LiveId" clId="{440BE81E-9DEA-48FD-989F-0DCDB8B247C5}" dt="2024-09-27T20:09:09.786" v="1295" actId="14100"/>
          <ac:spMkLst>
            <pc:docMk/>
            <pc:sldMk cId="1496453819" sldId="263"/>
            <ac:spMk id="3" creationId="{B9D7F430-7A53-3F33-3FBD-0F67D6E0776C}"/>
          </ac:spMkLst>
        </pc:spChg>
        <pc:spChg chg="add del mod ord">
          <ac:chgData name="Virendra Pardeshi" userId="c775f1a56e84caa5" providerId="LiveId" clId="{440BE81E-9DEA-48FD-989F-0DCDB8B247C5}" dt="2024-09-27T19:38:49.075" v="816" actId="700"/>
          <ac:spMkLst>
            <pc:docMk/>
            <pc:sldMk cId="1496453819" sldId="263"/>
            <ac:spMk id="4" creationId="{478365BA-AA8A-D435-C573-79EC5B37CF49}"/>
          </ac:spMkLst>
        </pc:spChg>
        <pc:spChg chg="add del mod ord">
          <ac:chgData name="Virendra Pardeshi" userId="c775f1a56e84caa5" providerId="LiveId" clId="{440BE81E-9DEA-48FD-989F-0DCDB8B247C5}" dt="2024-09-27T19:39:15.516" v="819" actId="700"/>
          <ac:spMkLst>
            <pc:docMk/>
            <pc:sldMk cId="1496453819" sldId="263"/>
            <ac:spMk id="5" creationId="{5D63D0DE-F394-3A27-23C7-76EF27810A7B}"/>
          </ac:spMkLst>
        </pc:spChg>
        <pc:spChg chg="add mod ord">
          <ac:chgData name="Virendra Pardeshi" userId="c775f1a56e84caa5" providerId="LiveId" clId="{440BE81E-9DEA-48FD-989F-0DCDB8B247C5}" dt="2024-09-27T20:09:17.962" v="1296" actId="1076"/>
          <ac:spMkLst>
            <pc:docMk/>
            <pc:sldMk cId="1496453819" sldId="263"/>
            <ac:spMk id="6" creationId="{C7C60E2D-2B24-DC61-1E55-C6BA5D9DC8A4}"/>
          </ac:spMkLst>
        </pc:spChg>
      </pc:sldChg>
      <pc:sldChg chg="modSp new mod">
        <pc:chgData name="Virendra Pardeshi" userId="c775f1a56e84caa5" providerId="LiveId" clId="{440BE81E-9DEA-48FD-989F-0DCDB8B247C5}" dt="2024-09-27T20:05:32.829" v="1257" actId="1076"/>
        <pc:sldMkLst>
          <pc:docMk/>
          <pc:sldMk cId="4240736937" sldId="264"/>
        </pc:sldMkLst>
        <pc:spChg chg="mod">
          <ac:chgData name="Virendra Pardeshi" userId="c775f1a56e84caa5" providerId="LiveId" clId="{440BE81E-9DEA-48FD-989F-0DCDB8B247C5}" dt="2024-09-27T20:05:25.544" v="1256" actId="1076"/>
          <ac:spMkLst>
            <pc:docMk/>
            <pc:sldMk cId="4240736937" sldId="264"/>
            <ac:spMk id="2" creationId="{A17255CE-44C4-9560-6DA9-12DEAB2654EE}"/>
          </ac:spMkLst>
        </pc:spChg>
        <pc:spChg chg="mod">
          <ac:chgData name="Virendra Pardeshi" userId="c775f1a56e84caa5" providerId="LiveId" clId="{440BE81E-9DEA-48FD-989F-0DCDB8B247C5}" dt="2024-09-27T20:05:32.829" v="1257" actId="1076"/>
          <ac:spMkLst>
            <pc:docMk/>
            <pc:sldMk cId="4240736937" sldId="264"/>
            <ac:spMk id="3" creationId="{82A1029B-8771-ABDC-1C9F-0FA24D20ECC7}"/>
          </ac:spMkLst>
        </pc:spChg>
      </pc:sldChg>
      <pc:sldChg chg="modSp new mod">
        <pc:chgData name="Virendra Pardeshi" userId="c775f1a56e84caa5" providerId="LiveId" clId="{440BE81E-9DEA-48FD-989F-0DCDB8B247C5}" dt="2024-09-27T20:06:30.136" v="1264" actId="1076"/>
        <pc:sldMkLst>
          <pc:docMk/>
          <pc:sldMk cId="1018629044" sldId="265"/>
        </pc:sldMkLst>
        <pc:spChg chg="mod">
          <ac:chgData name="Virendra Pardeshi" userId="c775f1a56e84caa5" providerId="LiveId" clId="{440BE81E-9DEA-48FD-989F-0DCDB8B247C5}" dt="2024-09-27T20:05:54.610" v="1259" actId="1076"/>
          <ac:spMkLst>
            <pc:docMk/>
            <pc:sldMk cId="1018629044" sldId="265"/>
            <ac:spMk id="2" creationId="{8F3FF866-AC8B-D231-2217-882EDD1218FC}"/>
          </ac:spMkLst>
        </pc:spChg>
        <pc:spChg chg="mod">
          <ac:chgData name="Virendra Pardeshi" userId="c775f1a56e84caa5" providerId="LiveId" clId="{440BE81E-9DEA-48FD-989F-0DCDB8B247C5}" dt="2024-09-27T20:06:30.136" v="1264" actId="1076"/>
          <ac:spMkLst>
            <pc:docMk/>
            <pc:sldMk cId="1018629044" sldId="265"/>
            <ac:spMk id="3" creationId="{7EFCFC8E-E163-1D92-39B4-1310C0D5DD97}"/>
          </ac:spMkLst>
        </pc:spChg>
      </pc:sldChg>
      <pc:sldChg chg="addSp delSp modSp new mod">
        <pc:chgData name="Virendra Pardeshi" userId="c775f1a56e84caa5" providerId="LiveId" clId="{440BE81E-9DEA-48FD-989F-0DCDB8B247C5}" dt="2024-09-27T20:06:55.024" v="1265" actId="27636"/>
        <pc:sldMkLst>
          <pc:docMk/>
          <pc:sldMk cId="589238261" sldId="266"/>
        </pc:sldMkLst>
        <pc:spChg chg="del mod">
          <ac:chgData name="Virendra Pardeshi" userId="c775f1a56e84caa5" providerId="LiveId" clId="{440BE81E-9DEA-48FD-989F-0DCDB8B247C5}" dt="2024-09-27T18:17:20.942" v="150" actId="21"/>
          <ac:spMkLst>
            <pc:docMk/>
            <pc:sldMk cId="589238261" sldId="266"/>
            <ac:spMk id="2" creationId="{62D0FC65-AEC0-C944-E693-FA88C5892C7C}"/>
          </ac:spMkLst>
        </pc:spChg>
        <pc:spChg chg="mod">
          <ac:chgData name="Virendra Pardeshi" userId="c775f1a56e84caa5" providerId="LiveId" clId="{440BE81E-9DEA-48FD-989F-0DCDB8B247C5}" dt="2024-09-27T20:06:55.024" v="1265" actId="27636"/>
          <ac:spMkLst>
            <pc:docMk/>
            <pc:sldMk cId="589238261" sldId="266"/>
            <ac:spMk id="3" creationId="{D7AF9A43-2005-718A-E36D-79579B2552BD}"/>
          </ac:spMkLst>
        </pc:spChg>
        <pc:spChg chg="add del mod">
          <ac:chgData name="Virendra Pardeshi" userId="c775f1a56e84caa5" providerId="LiveId" clId="{440BE81E-9DEA-48FD-989F-0DCDB8B247C5}" dt="2024-09-27T18:17:36.293" v="161" actId="478"/>
          <ac:spMkLst>
            <pc:docMk/>
            <pc:sldMk cId="589238261" sldId="266"/>
            <ac:spMk id="4" creationId="{62D0FC65-AEC0-C944-E693-FA88C5892C7C}"/>
          </ac:spMkLst>
        </pc:spChg>
        <pc:spChg chg="add">
          <ac:chgData name="Virendra Pardeshi" userId="c775f1a56e84caa5" providerId="LiveId" clId="{440BE81E-9DEA-48FD-989F-0DCDB8B247C5}" dt="2024-09-27T18:24:01.805" v="201"/>
          <ac:spMkLst>
            <pc:docMk/>
            <pc:sldMk cId="589238261" sldId="266"/>
            <ac:spMk id="5" creationId="{BBAC079D-5B46-B898-4D07-813375AC6116}"/>
          </ac:spMkLst>
        </pc:spChg>
        <pc:spChg chg="add">
          <ac:chgData name="Virendra Pardeshi" userId="c775f1a56e84caa5" providerId="LiveId" clId="{440BE81E-9DEA-48FD-989F-0DCDB8B247C5}" dt="2024-09-27T18:24:07.255" v="202"/>
          <ac:spMkLst>
            <pc:docMk/>
            <pc:sldMk cId="589238261" sldId="266"/>
            <ac:spMk id="6" creationId="{C5824B47-EFC3-2003-AB44-89F4F08AB71A}"/>
          </ac:spMkLst>
        </pc:spChg>
      </pc:sldChg>
      <pc:sldChg chg="modSp new mod">
        <pc:chgData name="Virendra Pardeshi" userId="c775f1a56e84caa5" providerId="LiveId" clId="{440BE81E-9DEA-48FD-989F-0DCDB8B247C5}" dt="2024-09-27T20:11:59.161" v="1320" actId="1076"/>
        <pc:sldMkLst>
          <pc:docMk/>
          <pc:sldMk cId="108333546" sldId="267"/>
        </pc:sldMkLst>
        <pc:spChg chg="mod">
          <ac:chgData name="Virendra Pardeshi" userId="c775f1a56e84caa5" providerId="LiveId" clId="{440BE81E-9DEA-48FD-989F-0DCDB8B247C5}" dt="2024-09-27T20:11:37.270" v="1315" actId="1076"/>
          <ac:spMkLst>
            <pc:docMk/>
            <pc:sldMk cId="108333546" sldId="267"/>
            <ac:spMk id="2" creationId="{3C0AF60F-673B-4901-DD1A-367521CC004D}"/>
          </ac:spMkLst>
        </pc:spChg>
        <pc:spChg chg="mod">
          <ac:chgData name="Virendra Pardeshi" userId="c775f1a56e84caa5" providerId="LiveId" clId="{440BE81E-9DEA-48FD-989F-0DCDB8B247C5}" dt="2024-09-27T20:11:59.161" v="1320" actId="1076"/>
          <ac:spMkLst>
            <pc:docMk/>
            <pc:sldMk cId="108333546" sldId="267"/>
            <ac:spMk id="3" creationId="{BBFEAB75-3D0B-3E91-5B4E-7D5AFBD8D7BA}"/>
          </ac:spMkLst>
        </pc:spChg>
      </pc:sldChg>
      <pc:sldChg chg="addSp delSp modSp new mod">
        <pc:chgData name="Virendra Pardeshi" userId="c775f1a56e84caa5" providerId="LiveId" clId="{440BE81E-9DEA-48FD-989F-0DCDB8B247C5}" dt="2024-09-27T19:08:46.483" v="462" actId="14734"/>
        <pc:sldMkLst>
          <pc:docMk/>
          <pc:sldMk cId="499017782" sldId="268"/>
        </pc:sldMkLst>
        <pc:spChg chg="mod">
          <ac:chgData name="Virendra Pardeshi" userId="c775f1a56e84caa5" providerId="LiveId" clId="{440BE81E-9DEA-48FD-989F-0DCDB8B247C5}" dt="2024-09-27T18:52:30.965" v="369" actId="1076"/>
          <ac:spMkLst>
            <pc:docMk/>
            <pc:sldMk cId="499017782" sldId="268"/>
            <ac:spMk id="2" creationId="{72DD23D0-9A3A-4F88-ADFA-833C0225F27F}"/>
          </ac:spMkLst>
        </pc:spChg>
        <pc:spChg chg="del mod">
          <ac:chgData name="Virendra Pardeshi" userId="c775f1a56e84caa5" providerId="LiveId" clId="{440BE81E-9DEA-48FD-989F-0DCDB8B247C5}" dt="2024-09-27T18:44:25.451" v="319" actId="3680"/>
          <ac:spMkLst>
            <pc:docMk/>
            <pc:sldMk cId="499017782" sldId="268"/>
            <ac:spMk id="3" creationId="{FE9AC317-11F2-C11B-6293-517390FE432C}"/>
          </ac:spMkLst>
        </pc:spChg>
        <pc:spChg chg="del">
          <ac:chgData name="Virendra Pardeshi" userId="c775f1a56e84caa5" providerId="LiveId" clId="{440BE81E-9DEA-48FD-989F-0DCDB8B247C5}" dt="2024-09-27T18:42:53.381" v="316" actId="21"/>
          <ac:spMkLst>
            <pc:docMk/>
            <pc:sldMk cId="499017782" sldId="268"/>
            <ac:spMk id="4" creationId="{F1F03130-4D53-509C-77A6-327024B6D568}"/>
          </ac:spMkLst>
        </pc:spChg>
        <pc:spChg chg="add del mod">
          <ac:chgData name="Virendra Pardeshi" userId="c775f1a56e84caa5" providerId="LiveId" clId="{440BE81E-9DEA-48FD-989F-0DCDB8B247C5}" dt="2024-09-27T18:55:15.452" v="380" actId="478"/>
          <ac:spMkLst>
            <pc:docMk/>
            <pc:sldMk cId="499017782" sldId="268"/>
            <ac:spMk id="7" creationId="{6CC23477-2DCC-A627-FCEE-924706EFE5B1}"/>
          </ac:spMkLst>
        </pc:spChg>
        <pc:graphicFrameChg chg="add del mod ord modGraphic">
          <ac:chgData name="Virendra Pardeshi" userId="c775f1a56e84caa5" providerId="LiveId" clId="{440BE81E-9DEA-48FD-989F-0DCDB8B247C5}" dt="2024-09-27T19:08:46.483" v="462" actId="14734"/>
          <ac:graphicFrameMkLst>
            <pc:docMk/>
            <pc:sldMk cId="499017782" sldId="268"/>
            <ac:graphicFrameMk id="5" creationId="{2CDE9132-20F1-6702-70E0-357007B138FA}"/>
          </ac:graphicFrameMkLst>
        </pc:graphicFrameChg>
      </pc:sldChg>
      <pc:sldChg chg="addSp delSp modSp new mod ord">
        <pc:chgData name="Virendra Pardeshi" userId="c775f1a56e84caa5" providerId="LiveId" clId="{440BE81E-9DEA-48FD-989F-0DCDB8B247C5}" dt="2024-09-27T19:44:02.249" v="863" actId="14734"/>
        <pc:sldMkLst>
          <pc:docMk/>
          <pc:sldMk cId="2903659768" sldId="269"/>
        </pc:sldMkLst>
        <pc:spChg chg="del">
          <ac:chgData name="Virendra Pardeshi" userId="c775f1a56e84caa5" providerId="LiveId" clId="{440BE81E-9DEA-48FD-989F-0DCDB8B247C5}" dt="2024-09-27T18:58:00.981" v="390" actId="21"/>
          <ac:spMkLst>
            <pc:docMk/>
            <pc:sldMk cId="2903659768" sldId="269"/>
            <ac:spMk id="2" creationId="{A87B7EE9-DF97-0A7F-3C4C-65CC4A24E25C}"/>
          </ac:spMkLst>
        </pc:spChg>
        <pc:spChg chg="del mod">
          <ac:chgData name="Virendra Pardeshi" userId="c775f1a56e84caa5" providerId="LiveId" clId="{440BE81E-9DEA-48FD-989F-0DCDB8B247C5}" dt="2024-09-27T18:58:28.521" v="393" actId="3680"/>
          <ac:spMkLst>
            <pc:docMk/>
            <pc:sldMk cId="2903659768" sldId="269"/>
            <ac:spMk id="3" creationId="{EF04FF42-5E09-B0E5-45B2-A7B35D4EA41E}"/>
          </ac:spMkLst>
        </pc:spChg>
        <pc:spChg chg="del">
          <ac:chgData name="Virendra Pardeshi" userId="c775f1a56e84caa5" providerId="LiveId" clId="{440BE81E-9DEA-48FD-989F-0DCDB8B247C5}" dt="2024-09-27T18:57:55.825" v="389" actId="21"/>
          <ac:spMkLst>
            <pc:docMk/>
            <pc:sldMk cId="2903659768" sldId="269"/>
            <ac:spMk id="4" creationId="{0D2C79DA-7F6A-D207-8C6F-7090F7F217C8}"/>
          </ac:spMkLst>
        </pc:spChg>
        <pc:graphicFrameChg chg="add mod ord modGraphic">
          <ac:chgData name="Virendra Pardeshi" userId="c775f1a56e84caa5" providerId="LiveId" clId="{440BE81E-9DEA-48FD-989F-0DCDB8B247C5}" dt="2024-09-27T19:44:02.249" v="863" actId="14734"/>
          <ac:graphicFrameMkLst>
            <pc:docMk/>
            <pc:sldMk cId="2903659768" sldId="269"/>
            <ac:graphicFrameMk id="5" creationId="{E49C43A5-5973-7C03-F68C-C6244BB58CA9}"/>
          </ac:graphicFrameMkLst>
        </pc:graphicFrameChg>
      </pc:sldChg>
      <pc:sldChg chg="modSp new mod">
        <pc:chgData name="Virendra Pardeshi" userId="c775f1a56e84caa5" providerId="LiveId" clId="{440BE81E-9DEA-48FD-989F-0DCDB8B247C5}" dt="2024-09-27T20:12:25.675" v="1325" actId="1076"/>
        <pc:sldMkLst>
          <pc:docMk/>
          <pc:sldMk cId="53241474" sldId="270"/>
        </pc:sldMkLst>
        <pc:spChg chg="mod">
          <ac:chgData name="Virendra Pardeshi" userId="c775f1a56e84caa5" providerId="LiveId" clId="{440BE81E-9DEA-48FD-989F-0DCDB8B247C5}" dt="2024-09-27T20:12:13.672" v="1322" actId="1076"/>
          <ac:spMkLst>
            <pc:docMk/>
            <pc:sldMk cId="53241474" sldId="270"/>
            <ac:spMk id="2" creationId="{BA0F9EBB-2ADB-A95C-0F52-2FE944818CFD}"/>
          </ac:spMkLst>
        </pc:spChg>
        <pc:spChg chg="mod">
          <ac:chgData name="Virendra Pardeshi" userId="c775f1a56e84caa5" providerId="LiveId" clId="{440BE81E-9DEA-48FD-989F-0DCDB8B247C5}" dt="2024-09-27T20:12:25.675" v="1325" actId="1076"/>
          <ac:spMkLst>
            <pc:docMk/>
            <pc:sldMk cId="53241474" sldId="270"/>
            <ac:spMk id="3" creationId="{6AC1A3F6-3E6C-96AF-659C-DB1F5E4478A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BB3215-3231-4712-8B6A-880C8706EDA6}" type="datetimeFigureOut">
              <a:rPr lang="en-IN" smtClean="0"/>
              <a:t>08-10-2024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073467-A365-4AFF-BB98-16B77CED0745}" type="slidenum">
              <a:rPr lang="en-IN" smtClean="0"/>
              <a:t>‹#›</a:t>
            </a:fld>
            <a:endParaRPr lang="en-IN"/>
          </a:p>
        </p:txBody>
      </p:sp>
    </p:spTree>
    <p:extLst>
      <p:ext uri="{BB962C8B-B14F-4D97-AF65-F5344CB8AC3E}">
        <p14:creationId xmlns:p14="http://schemas.microsoft.com/office/powerpoint/2010/main" val="15494492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C073467-A365-4AFF-BB98-16B77CED0745}" type="slidenum">
              <a:rPr lang="en-IN" smtClean="0"/>
              <a:t>5</a:t>
            </a:fld>
            <a:endParaRPr lang="en-IN"/>
          </a:p>
        </p:txBody>
      </p:sp>
    </p:spTree>
    <p:extLst>
      <p:ext uri="{BB962C8B-B14F-4D97-AF65-F5344CB8AC3E}">
        <p14:creationId xmlns:p14="http://schemas.microsoft.com/office/powerpoint/2010/main" val="1168087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111AB04-5B98-4CF8-9029-0AD87F829337}" type="datetimeFigureOut">
              <a:rPr lang="en-IN" smtClean="0"/>
              <a:t>08-10-2024</a:t>
            </a:fld>
            <a:endParaRPr lang="en-IN"/>
          </a:p>
        </p:txBody>
      </p:sp>
      <p:sp>
        <p:nvSpPr>
          <p:cNvPr id="5" name="Footer Placeholder 4"/>
          <p:cNvSpPr>
            <a:spLocks noGrp="1"/>
          </p:cNvSpPr>
          <p:nvPr>
            <p:ph type="ftr" sz="quarter" idx="11"/>
          </p:nvPr>
        </p:nvSpPr>
        <p:spPr>
          <a:xfrm>
            <a:off x="5332412" y="5883275"/>
            <a:ext cx="4324044" cy="365125"/>
          </a:xfrm>
        </p:spPr>
        <p:txBody>
          <a:bodyPr/>
          <a:lstStyle/>
          <a:p>
            <a:endParaRPr lang="en-IN"/>
          </a:p>
        </p:txBody>
      </p:sp>
      <p:sp>
        <p:nvSpPr>
          <p:cNvPr id="6" name="Slide Number Placeholder 5"/>
          <p:cNvSpPr>
            <a:spLocks noGrp="1"/>
          </p:cNvSpPr>
          <p:nvPr>
            <p:ph type="sldNum" sz="quarter" idx="12"/>
          </p:nvPr>
        </p:nvSpPr>
        <p:spPr/>
        <p:txBody>
          <a:bodyPr/>
          <a:lstStyle/>
          <a:p>
            <a:fld id="{DA18FE86-6E50-4A14-9837-A09A2FF0C68D}" type="slidenum">
              <a:rPr lang="en-IN" smtClean="0"/>
              <a:t>‹#›</a:t>
            </a:fld>
            <a:endParaRPr lang="en-IN"/>
          </a:p>
        </p:txBody>
      </p:sp>
    </p:spTree>
    <p:extLst>
      <p:ext uri="{BB962C8B-B14F-4D97-AF65-F5344CB8AC3E}">
        <p14:creationId xmlns:p14="http://schemas.microsoft.com/office/powerpoint/2010/main" val="21199039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11AB04-5B98-4CF8-9029-0AD87F829337}" type="datetimeFigureOut">
              <a:rPr lang="en-IN" smtClean="0"/>
              <a:t>08-10-2024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18FE86-6E50-4A14-9837-A09A2FF0C68D}" type="slidenum">
              <a:rPr lang="en-IN" smtClean="0"/>
              <a:t>‹#›</a:t>
            </a:fld>
            <a:endParaRPr lang="en-IN"/>
          </a:p>
        </p:txBody>
      </p:sp>
    </p:spTree>
    <p:extLst>
      <p:ext uri="{BB962C8B-B14F-4D97-AF65-F5344CB8AC3E}">
        <p14:creationId xmlns:p14="http://schemas.microsoft.com/office/powerpoint/2010/main" val="260781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11AB04-5B98-4CF8-9029-0AD87F829337}" type="datetimeFigureOut">
              <a:rPr lang="en-IN" smtClean="0"/>
              <a:t>08-10-2024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18FE86-6E50-4A14-9837-A09A2FF0C68D}" type="slidenum">
              <a:rPr lang="en-IN" smtClean="0"/>
              <a:t>‹#›</a:t>
            </a:fld>
            <a:endParaRPr lang="en-IN"/>
          </a:p>
        </p:txBody>
      </p:sp>
    </p:spTree>
    <p:extLst>
      <p:ext uri="{BB962C8B-B14F-4D97-AF65-F5344CB8AC3E}">
        <p14:creationId xmlns:p14="http://schemas.microsoft.com/office/powerpoint/2010/main" val="28854146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11AB04-5B98-4CF8-9029-0AD87F829337}" type="datetimeFigureOut">
              <a:rPr lang="en-IN" smtClean="0"/>
              <a:t>08-10-2024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18FE86-6E50-4A14-9837-A09A2FF0C68D}" type="slidenum">
              <a:rPr lang="en-IN" smtClean="0"/>
              <a:t>‹#›</a:t>
            </a:fld>
            <a:endParaRPr lang="en-IN"/>
          </a:p>
        </p:txBody>
      </p:sp>
    </p:spTree>
    <p:extLst>
      <p:ext uri="{BB962C8B-B14F-4D97-AF65-F5344CB8AC3E}">
        <p14:creationId xmlns:p14="http://schemas.microsoft.com/office/powerpoint/2010/main" val="32933333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11AB04-5B98-4CF8-9029-0AD87F829337}" type="datetimeFigureOut">
              <a:rPr lang="en-IN" smtClean="0"/>
              <a:t>08-10-2024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18FE86-6E50-4A14-9837-A09A2FF0C68D}" type="slidenum">
              <a:rPr lang="en-IN" smtClean="0"/>
              <a:t>‹#›</a:t>
            </a:fld>
            <a:endParaRPr lang="en-IN"/>
          </a:p>
        </p:txBody>
      </p:sp>
    </p:spTree>
    <p:extLst>
      <p:ext uri="{BB962C8B-B14F-4D97-AF65-F5344CB8AC3E}">
        <p14:creationId xmlns:p14="http://schemas.microsoft.com/office/powerpoint/2010/main" val="333807732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11AB04-5B98-4CF8-9029-0AD87F829337}" type="datetimeFigureOut">
              <a:rPr lang="en-IN" smtClean="0"/>
              <a:t>08-10-2024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18FE86-6E50-4A14-9837-A09A2FF0C68D}" type="slidenum">
              <a:rPr lang="en-IN" smtClean="0"/>
              <a:t>‹#›</a:t>
            </a:fld>
            <a:endParaRPr lang="en-IN"/>
          </a:p>
        </p:txBody>
      </p:sp>
    </p:spTree>
    <p:extLst>
      <p:ext uri="{BB962C8B-B14F-4D97-AF65-F5344CB8AC3E}">
        <p14:creationId xmlns:p14="http://schemas.microsoft.com/office/powerpoint/2010/main" val="57553842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11AB04-5B98-4CF8-9029-0AD87F829337}" type="datetimeFigureOut">
              <a:rPr lang="en-IN" smtClean="0"/>
              <a:t>08-10-2024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18FE86-6E50-4A14-9837-A09A2FF0C68D}" type="slidenum">
              <a:rPr lang="en-IN" smtClean="0"/>
              <a:t>‹#›</a:t>
            </a:fld>
            <a:endParaRPr lang="en-IN"/>
          </a:p>
        </p:txBody>
      </p:sp>
    </p:spTree>
    <p:extLst>
      <p:ext uri="{BB962C8B-B14F-4D97-AF65-F5344CB8AC3E}">
        <p14:creationId xmlns:p14="http://schemas.microsoft.com/office/powerpoint/2010/main" val="6203113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11AB04-5B98-4CF8-9029-0AD87F829337}" type="datetimeFigureOut">
              <a:rPr lang="en-IN" smtClean="0"/>
              <a:t>08-10-2024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18FE86-6E50-4A14-9837-A09A2FF0C68D}" type="slidenum">
              <a:rPr lang="en-IN" smtClean="0"/>
              <a:t>‹#›</a:t>
            </a:fld>
            <a:endParaRPr lang="en-IN"/>
          </a:p>
        </p:txBody>
      </p:sp>
    </p:spTree>
    <p:extLst>
      <p:ext uri="{BB962C8B-B14F-4D97-AF65-F5344CB8AC3E}">
        <p14:creationId xmlns:p14="http://schemas.microsoft.com/office/powerpoint/2010/main" val="18164164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11AB04-5B98-4CF8-9029-0AD87F829337}" type="datetimeFigureOut">
              <a:rPr lang="en-IN" smtClean="0"/>
              <a:t>08-10-2024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18FE86-6E50-4A14-9837-A09A2FF0C68D}" type="slidenum">
              <a:rPr lang="en-IN" smtClean="0"/>
              <a:t>‹#›</a:t>
            </a:fld>
            <a:endParaRPr lang="en-IN"/>
          </a:p>
        </p:txBody>
      </p:sp>
    </p:spTree>
    <p:extLst>
      <p:ext uri="{BB962C8B-B14F-4D97-AF65-F5344CB8AC3E}">
        <p14:creationId xmlns:p14="http://schemas.microsoft.com/office/powerpoint/2010/main" val="8785860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111AB04-5B98-4CF8-9029-0AD87F829337}" type="datetimeFigureOut">
              <a:rPr lang="en-IN" smtClean="0"/>
              <a:t>08-10-2024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18FE86-6E50-4A14-9837-A09A2FF0C68D}" type="slidenum">
              <a:rPr lang="en-IN" smtClean="0"/>
              <a:t>‹#›</a:t>
            </a:fld>
            <a:endParaRPr lang="en-IN"/>
          </a:p>
        </p:txBody>
      </p:sp>
    </p:spTree>
    <p:extLst>
      <p:ext uri="{BB962C8B-B14F-4D97-AF65-F5344CB8AC3E}">
        <p14:creationId xmlns:p14="http://schemas.microsoft.com/office/powerpoint/2010/main" val="1559876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11AB04-5B98-4CF8-9029-0AD87F829337}" type="datetimeFigureOut">
              <a:rPr lang="en-IN" smtClean="0"/>
              <a:t>08-10-2024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18FE86-6E50-4A14-9837-A09A2FF0C68D}" type="slidenum">
              <a:rPr lang="en-IN" smtClean="0"/>
              <a:t>‹#›</a:t>
            </a:fld>
            <a:endParaRPr lang="en-IN"/>
          </a:p>
        </p:txBody>
      </p:sp>
    </p:spTree>
    <p:extLst>
      <p:ext uri="{BB962C8B-B14F-4D97-AF65-F5344CB8AC3E}">
        <p14:creationId xmlns:p14="http://schemas.microsoft.com/office/powerpoint/2010/main" val="35696564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11AB04-5B98-4CF8-9029-0AD87F829337}" type="datetimeFigureOut">
              <a:rPr lang="en-IN" smtClean="0"/>
              <a:t>08-10-2024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951856" y="5867131"/>
            <a:ext cx="551167" cy="365125"/>
          </a:xfrm>
        </p:spPr>
        <p:txBody>
          <a:bodyPr/>
          <a:lstStyle/>
          <a:p>
            <a:fld id="{DA18FE86-6E50-4A14-9837-A09A2FF0C68D}" type="slidenum">
              <a:rPr lang="en-IN" smtClean="0"/>
              <a:t>‹#›</a:t>
            </a:fld>
            <a:endParaRPr lang="en-IN"/>
          </a:p>
        </p:txBody>
      </p:sp>
    </p:spTree>
    <p:extLst>
      <p:ext uri="{BB962C8B-B14F-4D97-AF65-F5344CB8AC3E}">
        <p14:creationId xmlns:p14="http://schemas.microsoft.com/office/powerpoint/2010/main" val="28752065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11AB04-5B98-4CF8-9029-0AD87F829337}" type="datetimeFigureOut">
              <a:rPr lang="en-IN" smtClean="0"/>
              <a:t>08-10-2024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18FE86-6E50-4A14-9837-A09A2FF0C68D}" type="slidenum">
              <a:rPr lang="en-IN" smtClean="0"/>
              <a:t>‹#›</a:t>
            </a:fld>
            <a:endParaRPr lang="en-IN"/>
          </a:p>
        </p:txBody>
      </p:sp>
    </p:spTree>
    <p:extLst>
      <p:ext uri="{BB962C8B-B14F-4D97-AF65-F5344CB8AC3E}">
        <p14:creationId xmlns:p14="http://schemas.microsoft.com/office/powerpoint/2010/main" val="416976105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11AB04-5B98-4CF8-9029-0AD87F829337}" type="datetimeFigureOut">
              <a:rPr lang="en-IN" smtClean="0"/>
              <a:t>08-10-2024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18FE86-6E50-4A14-9837-A09A2FF0C68D}" type="slidenum">
              <a:rPr lang="en-IN" smtClean="0"/>
              <a:t>‹#›</a:t>
            </a:fld>
            <a:endParaRPr lang="en-IN"/>
          </a:p>
        </p:txBody>
      </p:sp>
    </p:spTree>
    <p:extLst>
      <p:ext uri="{BB962C8B-B14F-4D97-AF65-F5344CB8AC3E}">
        <p14:creationId xmlns:p14="http://schemas.microsoft.com/office/powerpoint/2010/main" val="368632211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11AB04-5B98-4CF8-9029-0AD87F829337}" type="datetimeFigureOut">
              <a:rPr lang="en-IN" smtClean="0"/>
              <a:t>08-10-2024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A18FE86-6E50-4A14-9837-A09A2FF0C68D}" type="slidenum">
              <a:rPr lang="en-IN" smtClean="0"/>
              <a:t>‹#›</a:t>
            </a:fld>
            <a:endParaRPr lang="en-IN"/>
          </a:p>
        </p:txBody>
      </p:sp>
    </p:spTree>
    <p:extLst>
      <p:ext uri="{BB962C8B-B14F-4D97-AF65-F5344CB8AC3E}">
        <p14:creationId xmlns:p14="http://schemas.microsoft.com/office/powerpoint/2010/main" val="85882321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11AB04-5B98-4CF8-9029-0AD87F829337}" type="datetimeFigureOut">
              <a:rPr lang="en-IN" smtClean="0"/>
              <a:t>08-10-2024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A18FE86-6E50-4A14-9837-A09A2FF0C68D}" type="slidenum">
              <a:rPr lang="en-IN" smtClean="0"/>
              <a:t>‹#›</a:t>
            </a:fld>
            <a:endParaRPr lang="en-IN"/>
          </a:p>
        </p:txBody>
      </p:sp>
    </p:spTree>
    <p:extLst>
      <p:ext uri="{BB962C8B-B14F-4D97-AF65-F5344CB8AC3E}">
        <p14:creationId xmlns:p14="http://schemas.microsoft.com/office/powerpoint/2010/main" val="32362278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11AB04-5B98-4CF8-9029-0AD87F829337}" type="datetimeFigureOut">
              <a:rPr lang="en-IN" smtClean="0"/>
              <a:t>08-10-2024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A18FE86-6E50-4A14-9837-A09A2FF0C68D}" type="slidenum">
              <a:rPr lang="en-IN" smtClean="0"/>
              <a:t>‹#›</a:t>
            </a:fld>
            <a:endParaRPr lang="en-IN"/>
          </a:p>
        </p:txBody>
      </p:sp>
    </p:spTree>
    <p:extLst>
      <p:ext uri="{BB962C8B-B14F-4D97-AF65-F5344CB8AC3E}">
        <p14:creationId xmlns:p14="http://schemas.microsoft.com/office/powerpoint/2010/main" val="400302306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11AB04-5B98-4CF8-9029-0AD87F829337}" type="datetimeFigureOut">
              <a:rPr lang="en-IN" smtClean="0"/>
              <a:t>08-10-2024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18FE86-6E50-4A14-9837-A09A2FF0C68D}" type="slidenum">
              <a:rPr lang="en-IN" smtClean="0"/>
              <a:t>‹#›</a:t>
            </a:fld>
            <a:endParaRPr lang="en-IN"/>
          </a:p>
        </p:txBody>
      </p:sp>
    </p:spTree>
    <p:extLst>
      <p:ext uri="{BB962C8B-B14F-4D97-AF65-F5344CB8AC3E}">
        <p14:creationId xmlns:p14="http://schemas.microsoft.com/office/powerpoint/2010/main" val="219794509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18FE86-6E50-4A14-9837-A09A2FF0C68D}" type="slidenum">
              <a:rPr lang="en-IN" smtClean="0"/>
              <a:t>‹#›</a:t>
            </a:fld>
            <a:endParaRPr lang="en-IN"/>
          </a:p>
        </p:txBody>
      </p:sp>
      <p:sp>
        <p:nvSpPr>
          <p:cNvPr id="5" name="Date Placeholder 4"/>
          <p:cNvSpPr>
            <a:spLocks noGrp="1"/>
          </p:cNvSpPr>
          <p:nvPr>
            <p:ph type="dt" sz="half" idx="10"/>
          </p:nvPr>
        </p:nvSpPr>
        <p:spPr/>
        <p:txBody>
          <a:bodyPr/>
          <a:lstStyle/>
          <a:p>
            <a:fld id="{A111AB04-5B98-4CF8-9029-0AD87F829337}" type="datetimeFigureOut">
              <a:rPr lang="en-IN" smtClean="0"/>
              <a:t>08-10-2024</a:t>
            </a:fld>
            <a:endParaRPr lang="en-IN"/>
          </a:p>
        </p:txBody>
      </p:sp>
    </p:spTree>
    <p:extLst>
      <p:ext uri="{BB962C8B-B14F-4D97-AF65-F5344CB8AC3E}">
        <p14:creationId xmlns:p14="http://schemas.microsoft.com/office/powerpoint/2010/main" val="170893200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11AB04-5B98-4CF8-9029-0AD87F829337}" type="datetimeFigureOut">
              <a:rPr lang="en-IN" smtClean="0"/>
              <a:t>08-10-2024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18FE86-6E50-4A14-9837-A09A2FF0C68D}" type="slidenum">
              <a:rPr lang="en-IN" smtClean="0"/>
              <a:t>‹#›</a:t>
            </a:fld>
            <a:endParaRPr lang="en-IN"/>
          </a:p>
        </p:txBody>
      </p:sp>
    </p:spTree>
    <p:extLst>
      <p:ext uri="{BB962C8B-B14F-4D97-AF65-F5344CB8AC3E}">
        <p14:creationId xmlns:p14="http://schemas.microsoft.com/office/powerpoint/2010/main" val="193806272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11AB04-5B98-4CF8-9029-0AD87F829337}" type="datetimeFigureOut">
              <a:rPr lang="en-IN" smtClean="0"/>
              <a:t>08-10-2024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18FE86-6E50-4A14-9837-A09A2FF0C68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78625627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11AB04-5B98-4CF8-9029-0AD87F829337}" type="datetimeFigureOut">
              <a:rPr lang="en-IN" smtClean="0"/>
              <a:t>08-10-2024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18FE86-6E50-4A14-9837-A09A2FF0C68D}" type="slidenum">
              <a:rPr lang="en-IN" smtClean="0"/>
              <a:t>‹#›</a:t>
            </a:fld>
            <a:endParaRPr lang="en-IN"/>
          </a:p>
        </p:txBody>
      </p:sp>
    </p:spTree>
    <p:extLst>
      <p:ext uri="{BB962C8B-B14F-4D97-AF65-F5344CB8AC3E}">
        <p14:creationId xmlns:p14="http://schemas.microsoft.com/office/powerpoint/2010/main" val="30819843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11AB04-5B98-4CF8-9029-0AD87F829337}" type="datetimeFigureOut">
              <a:rPr lang="en-IN" smtClean="0"/>
              <a:t>08-10-2024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18FE86-6E50-4A14-9837-A09A2FF0C68D}" type="slidenum">
              <a:rPr lang="en-IN" smtClean="0"/>
              <a:t>‹#›</a:t>
            </a:fld>
            <a:endParaRPr lang="en-IN"/>
          </a:p>
        </p:txBody>
      </p:sp>
    </p:spTree>
    <p:extLst>
      <p:ext uri="{BB962C8B-B14F-4D97-AF65-F5344CB8AC3E}">
        <p14:creationId xmlns:p14="http://schemas.microsoft.com/office/powerpoint/2010/main" val="341031708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11AB04-5B98-4CF8-9029-0AD87F829337}" type="datetimeFigureOut">
              <a:rPr lang="en-IN" smtClean="0"/>
              <a:t>08-10-2024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18FE86-6E50-4A14-9837-A09A2FF0C68D}"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8804632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11AB04-5B98-4CF8-9029-0AD87F829337}" type="datetimeFigureOut">
              <a:rPr lang="en-IN" smtClean="0"/>
              <a:t>08-10-2024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18FE86-6E50-4A14-9837-A09A2FF0C68D}" type="slidenum">
              <a:rPr lang="en-IN" smtClean="0"/>
              <a:t>‹#›</a:t>
            </a:fld>
            <a:endParaRPr lang="en-IN"/>
          </a:p>
        </p:txBody>
      </p:sp>
    </p:spTree>
    <p:extLst>
      <p:ext uri="{BB962C8B-B14F-4D97-AF65-F5344CB8AC3E}">
        <p14:creationId xmlns:p14="http://schemas.microsoft.com/office/powerpoint/2010/main" val="280873920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11AB04-5B98-4CF8-9029-0AD87F829337}" type="datetimeFigureOut">
              <a:rPr lang="en-IN" smtClean="0"/>
              <a:t>08-10-2024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18FE86-6E50-4A14-9837-A09A2FF0C68D}" type="slidenum">
              <a:rPr lang="en-IN" smtClean="0"/>
              <a:t>‹#›</a:t>
            </a:fld>
            <a:endParaRPr lang="en-IN"/>
          </a:p>
        </p:txBody>
      </p:sp>
    </p:spTree>
    <p:extLst>
      <p:ext uri="{BB962C8B-B14F-4D97-AF65-F5344CB8AC3E}">
        <p14:creationId xmlns:p14="http://schemas.microsoft.com/office/powerpoint/2010/main" val="162681069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11AB04-5B98-4CF8-9029-0AD87F829337}" type="datetimeFigureOut">
              <a:rPr lang="en-IN" smtClean="0"/>
              <a:t>08-10-2024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18FE86-6E50-4A14-9837-A09A2FF0C68D}" type="slidenum">
              <a:rPr lang="en-IN" smtClean="0"/>
              <a:t>‹#›</a:t>
            </a:fld>
            <a:endParaRPr lang="en-IN"/>
          </a:p>
        </p:txBody>
      </p:sp>
    </p:spTree>
    <p:extLst>
      <p:ext uri="{BB962C8B-B14F-4D97-AF65-F5344CB8AC3E}">
        <p14:creationId xmlns:p14="http://schemas.microsoft.com/office/powerpoint/2010/main" val="263986246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111AB04-5B98-4CF8-9029-0AD87F829337}" type="datetimeFigureOut">
              <a:rPr lang="en-IN" smtClean="0"/>
              <a:t>08-10-2024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18FE86-6E50-4A14-9837-A09A2FF0C68D}" type="slidenum">
              <a:rPr lang="en-IN" smtClean="0"/>
              <a:t>‹#›</a:t>
            </a:fld>
            <a:endParaRPr lang="en-IN"/>
          </a:p>
        </p:txBody>
      </p:sp>
    </p:spTree>
    <p:extLst>
      <p:ext uri="{BB962C8B-B14F-4D97-AF65-F5344CB8AC3E}">
        <p14:creationId xmlns:p14="http://schemas.microsoft.com/office/powerpoint/2010/main" val="259836083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11AB04-5B98-4CF8-9029-0AD87F829337}" type="datetimeFigureOut">
              <a:rPr lang="en-IN" smtClean="0"/>
              <a:t>08-10-2024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18FE86-6E50-4A14-9837-A09A2FF0C68D}" type="slidenum">
              <a:rPr lang="en-IN" smtClean="0"/>
              <a:t>‹#›</a:t>
            </a:fld>
            <a:endParaRPr lang="en-IN"/>
          </a:p>
        </p:txBody>
      </p:sp>
    </p:spTree>
    <p:extLst>
      <p:ext uri="{BB962C8B-B14F-4D97-AF65-F5344CB8AC3E}">
        <p14:creationId xmlns:p14="http://schemas.microsoft.com/office/powerpoint/2010/main" val="310794200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111AB04-5B98-4CF8-9029-0AD87F829337}" type="datetimeFigureOut">
              <a:rPr lang="en-IN" smtClean="0"/>
              <a:t>08-10-2024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18FE86-6E50-4A14-9837-A09A2FF0C68D}" type="slidenum">
              <a:rPr lang="en-IN" smtClean="0"/>
              <a:t>‹#›</a:t>
            </a:fld>
            <a:endParaRPr lang="en-IN"/>
          </a:p>
        </p:txBody>
      </p:sp>
    </p:spTree>
    <p:extLst>
      <p:ext uri="{BB962C8B-B14F-4D97-AF65-F5344CB8AC3E}">
        <p14:creationId xmlns:p14="http://schemas.microsoft.com/office/powerpoint/2010/main" val="359513549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11AB04-5B98-4CF8-9029-0AD87F829337}" type="datetimeFigureOut">
              <a:rPr lang="en-IN" smtClean="0"/>
              <a:t>08-10-2024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18FE86-6E50-4A14-9837-A09A2FF0C68D}" type="slidenum">
              <a:rPr lang="en-IN" smtClean="0"/>
              <a:t>‹#›</a:t>
            </a:fld>
            <a:endParaRPr lang="en-IN"/>
          </a:p>
        </p:txBody>
      </p:sp>
    </p:spTree>
    <p:extLst>
      <p:ext uri="{BB962C8B-B14F-4D97-AF65-F5344CB8AC3E}">
        <p14:creationId xmlns:p14="http://schemas.microsoft.com/office/powerpoint/2010/main" val="339334574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11AB04-5B98-4CF8-9029-0AD87F829337}" type="datetimeFigureOut">
              <a:rPr lang="en-IN" smtClean="0"/>
              <a:t>08-10-2024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A18FE86-6E50-4A14-9837-A09A2FF0C68D}" type="slidenum">
              <a:rPr lang="en-IN" smtClean="0"/>
              <a:t>‹#›</a:t>
            </a:fld>
            <a:endParaRPr lang="en-IN"/>
          </a:p>
        </p:txBody>
      </p:sp>
    </p:spTree>
    <p:extLst>
      <p:ext uri="{BB962C8B-B14F-4D97-AF65-F5344CB8AC3E}">
        <p14:creationId xmlns:p14="http://schemas.microsoft.com/office/powerpoint/2010/main" val="304288005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11AB04-5B98-4CF8-9029-0AD87F829337}" type="datetimeFigureOut">
              <a:rPr lang="en-IN" smtClean="0"/>
              <a:t>08-10-2024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A18FE86-6E50-4A14-9837-A09A2FF0C68D}" type="slidenum">
              <a:rPr lang="en-IN" smtClean="0"/>
              <a:t>‹#›</a:t>
            </a:fld>
            <a:endParaRPr lang="en-IN"/>
          </a:p>
        </p:txBody>
      </p:sp>
    </p:spTree>
    <p:extLst>
      <p:ext uri="{BB962C8B-B14F-4D97-AF65-F5344CB8AC3E}">
        <p14:creationId xmlns:p14="http://schemas.microsoft.com/office/powerpoint/2010/main" val="7922334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111AB04-5B98-4CF8-9029-0AD87F829337}" type="datetimeFigureOut">
              <a:rPr lang="en-IN" smtClean="0"/>
              <a:t>08-10-2024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18FE86-6E50-4A14-9837-A09A2FF0C68D}" type="slidenum">
              <a:rPr lang="en-IN" smtClean="0"/>
              <a:t>‹#›</a:t>
            </a:fld>
            <a:endParaRPr lang="en-IN"/>
          </a:p>
        </p:txBody>
      </p:sp>
    </p:spTree>
    <p:extLst>
      <p:ext uri="{BB962C8B-B14F-4D97-AF65-F5344CB8AC3E}">
        <p14:creationId xmlns:p14="http://schemas.microsoft.com/office/powerpoint/2010/main" val="299720127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11AB04-5B98-4CF8-9029-0AD87F829337}" type="datetimeFigureOut">
              <a:rPr lang="en-IN" smtClean="0"/>
              <a:t>08-10-2024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A18FE86-6E50-4A14-9837-A09A2FF0C68D}" type="slidenum">
              <a:rPr lang="en-IN" smtClean="0"/>
              <a:t>‹#›</a:t>
            </a:fld>
            <a:endParaRPr lang="en-IN"/>
          </a:p>
        </p:txBody>
      </p:sp>
    </p:spTree>
    <p:extLst>
      <p:ext uri="{BB962C8B-B14F-4D97-AF65-F5344CB8AC3E}">
        <p14:creationId xmlns:p14="http://schemas.microsoft.com/office/powerpoint/2010/main" val="3561365262"/>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11AB04-5B98-4CF8-9029-0AD87F829337}" type="datetimeFigureOut">
              <a:rPr lang="en-IN" smtClean="0"/>
              <a:t>08-10-2024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18FE86-6E50-4A14-9837-A09A2FF0C68D}" type="slidenum">
              <a:rPr lang="en-IN" smtClean="0"/>
              <a:t>‹#›</a:t>
            </a:fld>
            <a:endParaRPr lang="en-IN"/>
          </a:p>
        </p:txBody>
      </p:sp>
    </p:spTree>
    <p:extLst>
      <p:ext uri="{BB962C8B-B14F-4D97-AF65-F5344CB8AC3E}">
        <p14:creationId xmlns:p14="http://schemas.microsoft.com/office/powerpoint/2010/main" val="104112096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111AB04-5B98-4CF8-9029-0AD87F829337}" type="datetimeFigureOut">
              <a:rPr lang="en-IN" smtClean="0"/>
              <a:t>08-10-2024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18FE86-6E50-4A14-9837-A09A2FF0C68D}" type="slidenum">
              <a:rPr lang="en-IN" smtClean="0"/>
              <a:t>‹#›</a:t>
            </a:fld>
            <a:endParaRPr lang="en-IN"/>
          </a:p>
        </p:txBody>
      </p:sp>
    </p:spTree>
    <p:extLst>
      <p:ext uri="{BB962C8B-B14F-4D97-AF65-F5344CB8AC3E}">
        <p14:creationId xmlns:p14="http://schemas.microsoft.com/office/powerpoint/2010/main" val="339532252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11AB04-5B98-4CF8-9029-0AD87F829337}" type="datetimeFigureOut">
              <a:rPr lang="en-IN" smtClean="0"/>
              <a:t>08-10-2024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18FE86-6E50-4A14-9837-A09A2FF0C68D}" type="slidenum">
              <a:rPr lang="en-IN" smtClean="0"/>
              <a:t>‹#›</a:t>
            </a:fld>
            <a:endParaRPr lang="en-IN"/>
          </a:p>
        </p:txBody>
      </p:sp>
    </p:spTree>
    <p:extLst>
      <p:ext uri="{BB962C8B-B14F-4D97-AF65-F5344CB8AC3E}">
        <p14:creationId xmlns:p14="http://schemas.microsoft.com/office/powerpoint/2010/main" val="1696061168"/>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111AB04-5B98-4CF8-9029-0AD87F829337}" type="datetimeFigureOut">
              <a:rPr lang="en-IN" smtClean="0"/>
              <a:t>08-10-2024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A18FE86-6E50-4A14-9837-A09A2FF0C68D}" type="slidenum">
              <a:rPr lang="en-IN" smtClean="0"/>
              <a:t>‹#›</a:t>
            </a:fld>
            <a:endParaRPr lang="en-IN"/>
          </a:p>
        </p:txBody>
      </p:sp>
    </p:spTree>
    <p:extLst>
      <p:ext uri="{BB962C8B-B14F-4D97-AF65-F5344CB8AC3E}">
        <p14:creationId xmlns:p14="http://schemas.microsoft.com/office/powerpoint/2010/main" val="3977085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111AB04-5B98-4CF8-9029-0AD87F829337}" type="datetimeFigureOut">
              <a:rPr lang="en-IN" smtClean="0"/>
              <a:t>08-10-2024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A18FE86-6E50-4A14-9837-A09A2FF0C68D}" type="slidenum">
              <a:rPr lang="en-IN" smtClean="0"/>
              <a:t>‹#›</a:t>
            </a:fld>
            <a:endParaRPr lang="en-IN"/>
          </a:p>
        </p:txBody>
      </p:sp>
    </p:spTree>
    <p:extLst>
      <p:ext uri="{BB962C8B-B14F-4D97-AF65-F5344CB8AC3E}">
        <p14:creationId xmlns:p14="http://schemas.microsoft.com/office/powerpoint/2010/main" val="22495349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11AB04-5B98-4CF8-9029-0AD87F829337}" type="datetimeFigureOut">
              <a:rPr lang="en-IN" smtClean="0"/>
              <a:t>08-10-2024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A18FE86-6E50-4A14-9837-A09A2FF0C68D}" type="slidenum">
              <a:rPr lang="en-IN" smtClean="0"/>
              <a:t>‹#›</a:t>
            </a:fld>
            <a:endParaRPr lang="en-IN"/>
          </a:p>
        </p:txBody>
      </p:sp>
    </p:spTree>
    <p:extLst>
      <p:ext uri="{BB962C8B-B14F-4D97-AF65-F5344CB8AC3E}">
        <p14:creationId xmlns:p14="http://schemas.microsoft.com/office/powerpoint/2010/main" val="35103788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111AB04-5B98-4CF8-9029-0AD87F829337}" type="datetimeFigureOut">
              <a:rPr lang="en-IN" smtClean="0"/>
              <a:t>08-10-2024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A18FE86-6E50-4A14-9837-A09A2FF0C68D}" type="slidenum">
              <a:rPr lang="en-IN" smtClean="0"/>
              <a:t>‹#›</a:t>
            </a:fld>
            <a:endParaRPr lang="en-IN"/>
          </a:p>
        </p:txBody>
      </p:sp>
    </p:spTree>
    <p:extLst>
      <p:ext uri="{BB962C8B-B14F-4D97-AF65-F5344CB8AC3E}">
        <p14:creationId xmlns:p14="http://schemas.microsoft.com/office/powerpoint/2010/main" val="27564039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11AB04-5B98-4CF8-9029-0AD87F829337}" type="datetimeFigureOut">
              <a:rPr lang="en-IN" smtClean="0"/>
              <a:t>08-10-2024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18FE86-6E50-4A14-9837-A09A2FF0C68D}" type="slidenum">
              <a:rPr lang="en-IN" smtClean="0"/>
              <a:t>‹#›</a:t>
            </a:fld>
            <a:endParaRPr lang="en-IN"/>
          </a:p>
        </p:txBody>
      </p:sp>
    </p:spTree>
    <p:extLst>
      <p:ext uri="{BB962C8B-B14F-4D97-AF65-F5344CB8AC3E}">
        <p14:creationId xmlns:p14="http://schemas.microsoft.com/office/powerpoint/2010/main" val="17277815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111AB04-5B98-4CF8-9029-0AD87F829337}" type="datetimeFigureOut">
              <a:rPr lang="en-IN" smtClean="0"/>
              <a:t>08-10-2024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A18FE86-6E50-4A14-9837-A09A2FF0C68D}" type="slidenum">
              <a:rPr lang="en-IN" smtClean="0"/>
              <a:t>‹#›</a:t>
            </a:fld>
            <a:endParaRPr lang="en-IN"/>
          </a:p>
        </p:txBody>
      </p:sp>
    </p:spTree>
    <p:extLst>
      <p:ext uri="{BB962C8B-B14F-4D97-AF65-F5344CB8AC3E}">
        <p14:creationId xmlns:p14="http://schemas.microsoft.com/office/powerpoint/2010/main" val="15611438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theme" Target="../theme/theme2.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3.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A111AB04-5B98-4CF8-9029-0AD87F829337}" type="datetimeFigureOut">
              <a:rPr lang="en-IN" smtClean="0"/>
              <a:t>08-10-2024</a:t>
            </a:fld>
            <a:endParaRPr lang="en-IN"/>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A18FE86-6E50-4A14-9837-A09A2FF0C68D}" type="slidenum">
              <a:rPr lang="en-IN" smtClean="0"/>
              <a:t>‹#›</a:t>
            </a:fld>
            <a:endParaRPr lang="en-IN"/>
          </a:p>
        </p:txBody>
      </p:sp>
    </p:spTree>
    <p:extLst>
      <p:ext uri="{BB962C8B-B14F-4D97-AF65-F5344CB8AC3E}">
        <p14:creationId xmlns:p14="http://schemas.microsoft.com/office/powerpoint/2010/main" val="3764135929"/>
      </p:ext>
    </p:extLst>
  </p:cSld>
  <p:clrMap bg1="lt1" tx1="dk1" bg2="lt2" tx2="dk2" accent1="accent1" accent2="accent2" accent3="accent3" accent4="accent4" accent5="accent5" accent6="accent6" hlink="hlink" folHlink="folHlink"/>
  <p:sldLayoutIdLst>
    <p:sldLayoutId id="2147483893" r:id="rId1"/>
    <p:sldLayoutId id="2147483894" r:id="rId2"/>
    <p:sldLayoutId id="2147483895" r:id="rId3"/>
    <p:sldLayoutId id="2147483896" r:id="rId4"/>
    <p:sldLayoutId id="2147483897" r:id="rId5"/>
    <p:sldLayoutId id="2147483898" r:id="rId6"/>
    <p:sldLayoutId id="2147483899" r:id="rId7"/>
    <p:sldLayoutId id="2147483900" r:id="rId8"/>
    <p:sldLayoutId id="2147483901" r:id="rId9"/>
    <p:sldLayoutId id="2147483902" r:id="rId10"/>
    <p:sldLayoutId id="2147483903" r:id="rId11"/>
    <p:sldLayoutId id="2147483904" r:id="rId12"/>
    <p:sldLayoutId id="2147483905" r:id="rId13"/>
    <p:sldLayoutId id="2147483906" r:id="rId14"/>
    <p:sldLayoutId id="2147483907" r:id="rId15"/>
    <p:sldLayoutId id="2147483908" r:id="rId16"/>
    <p:sldLayoutId id="2147483909"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111AB04-5B98-4CF8-9029-0AD87F829337}" type="datetimeFigureOut">
              <a:rPr lang="en-IN" smtClean="0"/>
              <a:t>08-10-2024</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A18FE86-6E50-4A14-9837-A09A2FF0C68D}" type="slidenum">
              <a:rPr lang="en-IN" smtClean="0"/>
              <a:t>‹#›</a:t>
            </a:fld>
            <a:endParaRPr lang="en-IN"/>
          </a:p>
        </p:txBody>
      </p:sp>
    </p:spTree>
    <p:extLst>
      <p:ext uri="{BB962C8B-B14F-4D97-AF65-F5344CB8AC3E}">
        <p14:creationId xmlns:p14="http://schemas.microsoft.com/office/powerpoint/2010/main" val="4266087607"/>
      </p:ext>
    </p:extLst>
  </p:cSld>
  <p:clrMap bg1="lt1" tx1="dk1" bg2="lt2" tx2="dk2" accent1="accent1" accent2="accent2" accent3="accent3" accent4="accent4" accent5="accent5" accent6="accent6" hlink="hlink" folHlink="folHlink"/>
  <p:sldLayoutIdLst>
    <p:sldLayoutId id="2147483940" r:id="rId1"/>
    <p:sldLayoutId id="2147483941" r:id="rId2"/>
    <p:sldLayoutId id="2147483942" r:id="rId3"/>
    <p:sldLayoutId id="2147483943" r:id="rId4"/>
    <p:sldLayoutId id="2147483944" r:id="rId5"/>
    <p:sldLayoutId id="2147483945" r:id="rId6"/>
    <p:sldLayoutId id="2147483946" r:id="rId7"/>
    <p:sldLayoutId id="2147483947" r:id="rId8"/>
    <p:sldLayoutId id="2147483948" r:id="rId9"/>
    <p:sldLayoutId id="2147483949" r:id="rId10"/>
    <p:sldLayoutId id="2147483950" r:id="rId11"/>
    <p:sldLayoutId id="2147483951" r:id="rId12"/>
    <p:sldLayoutId id="2147483952" r:id="rId13"/>
    <p:sldLayoutId id="2147483953" r:id="rId14"/>
    <p:sldLayoutId id="2147483954" r:id="rId15"/>
    <p:sldLayoutId id="2147483955"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111AB04-5B98-4CF8-9029-0AD87F829337}" type="datetimeFigureOut">
              <a:rPr lang="en-IN" smtClean="0"/>
              <a:t>08-10-2024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18FE86-6E50-4A14-9837-A09A2FF0C68D}" type="slidenum">
              <a:rPr lang="en-IN" smtClean="0"/>
              <a:t>‹#›</a:t>
            </a:fld>
            <a:endParaRPr lang="en-IN"/>
          </a:p>
        </p:txBody>
      </p:sp>
    </p:spTree>
    <p:extLst>
      <p:ext uri="{BB962C8B-B14F-4D97-AF65-F5344CB8AC3E}">
        <p14:creationId xmlns:p14="http://schemas.microsoft.com/office/powerpoint/2010/main" val="282531952"/>
      </p:ext>
    </p:extLst>
  </p:cSld>
  <p:clrMap bg1="lt1" tx1="dk1" bg2="lt2" tx2="dk2" accent1="accent1" accent2="accent2" accent3="accent3" accent4="accent4" accent5="accent5" accent6="accent6" hlink="hlink" folHlink="folHlink"/>
  <p:sldLayoutIdLst>
    <p:sldLayoutId id="2147483957" r:id="rId1"/>
    <p:sldLayoutId id="2147483958" r:id="rId2"/>
    <p:sldLayoutId id="2147483959" r:id="rId3"/>
    <p:sldLayoutId id="2147483960" r:id="rId4"/>
    <p:sldLayoutId id="2147483961" r:id="rId5"/>
    <p:sldLayoutId id="2147483962" r:id="rId6"/>
    <p:sldLayoutId id="2147483963" r:id="rId7"/>
    <p:sldLayoutId id="2147483964" r:id="rId8"/>
    <p:sldLayoutId id="2147483965" r:id="rId9"/>
    <p:sldLayoutId id="2147483966" r:id="rId10"/>
    <p:sldLayoutId id="214748396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sciencedirect.com/science/article/abs/pii/S0952197623015713" TargetMode="External"/><Relationship Id="rId2" Type="http://schemas.openxmlformats.org/officeDocument/2006/relationships/hyperlink" Target="https://www.researchgate.net/publication/350001752_Automated_Defect_Detection_in_Physical_Components_using_Machine_Learning" TargetMode="External"/><Relationship Id="rId1" Type="http://schemas.openxmlformats.org/officeDocument/2006/relationships/slideLayout" Target="../slideLayouts/slideLayout2.xml"/><Relationship Id="rId6" Type="http://schemas.openxmlformats.org/officeDocument/2006/relationships/hyperlink" Target="https://ijece.iaescore.com/index.php/IJECE/article/view/12657" TargetMode="External"/><Relationship Id="rId5" Type="http://schemas.openxmlformats.org/officeDocument/2006/relationships/hyperlink" Target="https://semanticscholar.org/paper/Automatic-Defect-Detection-and-Classification-from-Rahaman-Hossain/9c4c72bf72acd90f7352f0c7ef65db4a3dbd1387" TargetMode="External"/><Relationship Id="rId4" Type="http://schemas.openxmlformats.org/officeDocument/2006/relationships/hyperlink" Target="https://www.mdpi.com/1424-8220/24/1/232"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24A191-36C3-B15D-6CE5-5A2F4CA49B97}"/>
              </a:ext>
            </a:extLst>
          </p:cNvPr>
          <p:cNvSpPr>
            <a:spLocks noGrp="1"/>
          </p:cNvSpPr>
          <p:nvPr>
            <p:ph type="ctrTitle"/>
          </p:nvPr>
        </p:nvSpPr>
        <p:spPr>
          <a:xfrm>
            <a:off x="1364609" y="133998"/>
            <a:ext cx="9144000" cy="1023457"/>
          </a:xfrm>
        </p:spPr>
        <p:txBody>
          <a:bodyPr>
            <a:normAutofit/>
          </a:bodyPr>
          <a:lstStyle/>
          <a:p>
            <a:r>
              <a:rPr lang="en-US" sz="3200" b="1" dirty="0"/>
              <a:t>Project Title: Automated Defect Detection in Ferrules for Quality Control</a:t>
            </a:r>
            <a:endParaRPr lang="en-IN" sz="3200" b="1" dirty="0"/>
          </a:p>
        </p:txBody>
      </p:sp>
      <p:graphicFrame>
        <p:nvGraphicFramePr>
          <p:cNvPr id="4" name="Table 3">
            <a:extLst>
              <a:ext uri="{FF2B5EF4-FFF2-40B4-BE49-F238E27FC236}">
                <a16:creationId xmlns:a16="http://schemas.microsoft.com/office/drawing/2014/main" id="{2996B448-ABC9-22AD-2E24-7284B2003348}"/>
              </a:ext>
            </a:extLst>
          </p:cNvPr>
          <p:cNvGraphicFramePr>
            <a:graphicFrameLocks noGrp="1"/>
          </p:cNvGraphicFramePr>
          <p:nvPr>
            <p:extLst>
              <p:ext uri="{D42A27DB-BD31-4B8C-83A1-F6EECF244321}">
                <p14:modId xmlns:p14="http://schemas.microsoft.com/office/powerpoint/2010/main" val="649767266"/>
              </p:ext>
            </p:extLst>
          </p:nvPr>
        </p:nvGraphicFramePr>
        <p:xfrm>
          <a:off x="1565945" y="1730954"/>
          <a:ext cx="8942664" cy="3171037"/>
        </p:xfrm>
        <a:graphic>
          <a:graphicData uri="http://schemas.openxmlformats.org/drawingml/2006/table">
            <a:tbl>
              <a:tblPr firstRow="1" bandRow="1">
                <a:tableStyleId>{5C22544A-7EE6-4342-B048-85BDC9FD1C3A}</a:tableStyleId>
              </a:tblPr>
              <a:tblGrid>
                <a:gridCol w="2235666">
                  <a:extLst>
                    <a:ext uri="{9D8B030D-6E8A-4147-A177-3AD203B41FA5}">
                      <a16:colId xmlns:a16="http://schemas.microsoft.com/office/drawing/2014/main" val="1784090331"/>
                    </a:ext>
                  </a:extLst>
                </a:gridCol>
                <a:gridCol w="1589715">
                  <a:extLst>
                    <a:ext uri="{9D8B030D-6E8A-4147-A177-3AD203B41FA5}">
                      <a16:colId xmlns:a16="http://schemas.microsoft.com/office/drawing/2014/main" val="1203599545"/>
                    </a:ext>
                  </a:extLst>
                </a:gridCol>
                <a:gridCol w="1786855">
                  <a:extLst>
                    <a:ext uri="{9D8B030D-6E8A-4147-A177-3AD203B41FA5}">
                      <a16:colId xmlns:a16="http://schemas.microsoft.com/office/drawing/2014/main" val="675274542"/>
                    </a:ext>
                  </a:extLst>
                </a:gridCol>
                <a:gridCol w="3330428">
                  <a:extLst>
                    <a:ext uri="{9D8B030D-6E8A-4147-A177-3AD203B41FA5}">
                      <a16:colId xmlns:a16="http://schemas.microsoft.com/office/drawing/2014/main" val="3022724898"/>
                    </a:ext>
                  </a:extLst>
                </a:gridCol>
              </a:tblGrid>
              <a:tr h="1128271">
                <a:tc>
                  <a:txBody>
                    <a:bodyPr/>
                    <a:lstStyle/>
                    <a:p>
                      <a:r>
                        <a:rPr lang="en-US" dirty="0"/>
                        <a:t>NAME</a:t>
                      </a:r>
                      <a:endParaRPr lang="en-IN" dirty="0"/>
                    </a:p>
                  </a:txBody>
                  <a:tcPr/>
                </a:tc>
                <a:tc>
                  <a:txBody>
                    <a:bodyPr/>
                    <a:lstStyle/>
                    <a:p>
                      <a:r>
                        <a:rPr lang="en-US" dirty="0"/>
                        <a:t>PRN</a:t>
                      </a:r>
                      <a:endParaRPr lang="en-IN" dirty="0"/>
                    </a:p>
                  </a:txBody>
                  <a:tcPr/>
                </a:tc>
                <a:tc>
                  <a:txBody>
                    <a:bodyPr/>
                    <a:lstStyle/>
                    <a:p>
                      <a:r>
                        <a:rPr lang="en-US" dirty="0"/>
                        <a:t>ROLL NO</a:t>
                      </a:r>
                      <a:endParaRPr lang="en-IN" dirty="0"/>
                    </a:p>
                  </a:txBody>
                  <a:tcPr/>
                </a:tc>
                <a:tc>
                  <a:txBody>
                    <a:bodyPr/>
                    <a:lstStyle/>
                    <a:p>
                      <a:r>
                        <a:rPr lang="en-US" dirty="0"/>
                        <a:t>E-MAIL</a:t>
                      </a:r>
                      <a:endParaRPr lang="en-IN" dirty="0"/>
                    </a:p>
                  </a:txBody>
                  <a:tcPr/>
                </a:tc>
                <a:extLst>
                  <a:ext uri="{0D108BD9-81ED-4DB2-BD59-A6C34878D82A}">
                    <a16:rowId xmlns:a16="http://schemas.microsoft.com/office/drawing/2014/main" val="524382964"/>
                  </a:ext>
                </a:extLst>
              </a:tr>
              <a:tr h="680922">
                <a:tc>
                  <a:txBody>
                    <a:bodyPr/>
                    <a:lstStyle/>
                    <a:p>
                      <a:r>
                        <a:rPr lang="en-US" dirty="0"/>
                        <a:t>VIRENDRA PARDESHI</a:t>
                      </a:r>
                      <a:endParaRPr lang="en-IN" dirty="0"/>
                    </a:p>
                  </a:txBody>
                  <a:tcPr/>
                </a:tc>
                <a:tc>
                  <a:txBody>
                    <a:bodyPr/>
                    <a:lstStyle/>
                    <a:p>
                      <a:r>
                        <a:rPr lang="en-US" dirty="0"/>
                        <a:t>22210908</a:t>
                      </a:r>
                      <a:endParaRPr lang="en-IN" dirty="0"/>
                    </a:p>
                  </a:txBody>
                  <a:tcPr/>
                </a:tc>
                <a:tc>
                  <a:txBody>
                    <a:bodyPr/>
                    <a:lstStyle/>
                    <a:p>
                      <a:r>
                        <a:rPr lang="en-US" dirty="0"/>
                        <a:t>352029</a:t>
                      </a:r>
                      <a:endParaRPr lang="en-IN" dirty="0"/>
                    </a:p>
                  </a:txBody>
                  <a:tcPr/>
                </a:tc>
                <a:tc>
                  <a:txBody>
                    <a:bodyPr/>
                    <a:lstStyle/>
                    <a:p>
                      <a:r>
                        <a:rPr lang="en-US" dirty="0"/>
                        <a:t>virendra.22210908@viit.ac.in</a:t>
                      </a:r>
                      <a:endParaRPr lang="en-IN" dirty="0"/>
                    </a:p>
                  </a:txBody>
                  <a:tcPr/>
                </a:tc>
                <a:extLst>
                  <a:ext uri="{0D108BD9-81ED-4DB2-BD59-A6C34878D82A}">
                    <a16:rowId xmlns:a16="http://schemas.microsoft.com/office/drawing/2014/main" val="1616847796"/>
                  </a:ext>
                </a:extLst>
              </a:tr>
              <a:tr h="680922">
                <a:tc>
                  <a:txBody>
                    <a:bodyPr/>
                    <a:lstStyle/>
                    <a:p>
                      <a:r>
                        <a:rPr lang="en-US" dirty="0"/>
                        <a:t>KUNAL JADHAV</a:t>
                      </a:r>
                      <a:endParaRPr lang="en-IN" dirty="0"/>
                    </a:p>
                  </a:txBody>
                  <a:tcPr/>
                </a:tc>
                <a:tc>
                  <a:txBody>
                    <a:bodyPr/>
                    <a:lstStyle/>
                    <a:p>
                      <a:r>
                        <a:rPr lang="en-IN" dirty="0"/>
                        <a:t>22211100</a:t>
                      </a:r>
                    </a:p>
                  </a:txBody>
                  <a:tcPr/>
                </a:tc>
                <a:tc>
                  <a:txBody>
                    <a:bodyPr/>
                    <a:lstStyle/>
                    <a:p>
                      <a:r>
                        <a:rPr lang="en-US" dirty="0"/>
                        <a:t>352014</a:t>
                      </a:r>
                      <a:endParaRPr lang="en-IN" dirty="0"/>
                    </a:p>
                  </a:txBody>
                  <a:tcPr/>
                </a:tc>
                <a:tc>
                  <a:txBody>
                    <a:bodyPr/>
                    <a:lstStyle/>
                    <a:p>
                      <a:r>
                        <a:rPr lang="en-US" dirty="0"/>
                        <a:t>kunal.22211100@viit.ac.in</a:t>
                      </a:r>
                      <a:endParaRPr lang="en-IN" dirty="0"/>
                    </a:p>
                  </a:txBody>
                  <a:tcPr/>
                </a:tc>
                <a:extLst>
                  <a:ext uri="{0D108BD9-81ED-4DB2-BD59-A6C34878D82A}">
                    <a16:rowId xmlns:a16="http://schemas.microsoft.com/office/drawing/2014/main" val="1160590468"/>
                  </a:ext>
                </a:extLst>
              </a:tr>
              <a:tr h="680922">
                <a:tc>
                  <a:txBody>
                    <a:bodyPr/>
                    <a:lstStyle/>
                    <a:p>
                      <a:r>
                        <a:rPr lang="en-US" dirty="0"/>
                        <a:t>TANVI PATIL</a:t>
                      </a:r>
                      <a:endParaRPr lang="en-IN" dirty="0"/>
                    </a:p>
                  </a:txBody>
                  <a:tcPr/>
                </a:tc>
                <a:tc>
                  <a:txBody>
                    <a:bodyPr/>
                    <a:lstStyle/>
                    <a:p>
                      <a:r>
                        <a:rPr lang="en-US" dirty="0"/>
                        <a:t>22210259</a:t>
                      </a:r>
                      <a:endParaRPr lang="en-IN" dirty="0"/>
                    </a:p>
                  </a:txBody>
                  <a:tcPr/>
                </a:tc>
                <a:tc>
                  <a:txBody>
                    <a:bodyPr/>
                    <a:lstStyle/>
                    <a:p>
                      <a:r>
                        <a:rPr lang="en-US" dirty="0"/>
                        <a:t>352032</a:t>
                      </a:r>
                      <a:endParaRPr lang="en-IN" dirty="0"/>
                    </a:p>
                  </a:txBody>
                  <a:tcPr/>
                </a:tc>
                <a:tc>
                  <a:txBody>
                    <a:bodyPr/>
                    <a:lstStyle/>
                    <a:p>
                      <a:r>
                        <a:rPr lang="en-US" dirty="0"/>
                        <a:t>tanvi.22210259@viit.ac.in</a:t>
                      </a:r>
                      <a:endParaRPr lang="en-IN" dirty="0"/>
                    </a:p>
                  </a:txBody>
                  <a:tcPr/>
                </a:tc>
                <a:extLst>
                  <a:ext uri="{0D108BD9-81ED-4DB2-BD59-A6C34878D82A}">
                    <a16:rowId xmlns:a16="http://schemas.microsoft.com/office/drawing/2014/main" val="1447687450"/>
                  </a:ext>
                </a:extLst>
              </a:tr>
            </a:tbl>
          </a:graphicData>
        </a:graphic>
      </p:graphicFrame>
      <p:pic>
        <p:nvPicPr>
          <p:cNvPr id="5" name="Picture 4">
            <a:extLst>
              <a:ext uri="{FF2B5EF4-FFF2-40B4-BE49-F238E27FC236}">
                <a16:creationId xmlns:a16="http://schemas.microsoft.com/office/drawing/2014/main" id="{66948862-199C-21A0-CAD1-3DDE1D494841}"/>
              </a:ext>
            </a:extLst>
          </p:cNvPr>
          <p:cNvPicPr>
            <a:picLocks noChangeAspect="1"/>
          </p:cNvPicPr>
          <p:nvPr/>
        </p:nvPicPr>
        <p:blipFill rotWithShape="1">
          <a:blip r:embed="rId2">
            <a:extLst>
              <a:ext uri="{28A0092B-C50C-407E-A947-70E740481C1C}">
                <a14:useLocalDpi xmlns:a14="http://schemas.microsoft.com/office/drawing/2010/main" val="0"/>
              </a:ext>
            </a:extLst>
          </a:blip>
          <a:srcRect l="13763" t="12846" r="4116" b="8244"/>
          <a:stretch/>
        </p:blipFill>
        <p:spPr>
          <a:xfrm>
            <a:off x="34783" y="34798"/>
            <a:ext cx="1421763" cy="1366163"/>
          </a:xfrm>
          <a:prstGeom prst="rect">
            <a:avLst/>
          </a:prstGeom>
        </p:spPr>
      </p:pic>
      <p:sp>
        <p:nvSpPr>
          <p:cNvPr id="6" name="Rectangle 5">
            <a:extLst>
              <a:ext uri="{FF2B5EF4-FFF2-40B4-BE49-F238E27FC236}">
                <a16:creationId xmlns:a16="http://schemas.microsoft.com/office/drawing/2014/main" id="{3DE2C2F0-8FF0-5E01-BB77-2FFD4C63E9B5}"/>
              </a:ext>
            </a:extLst>
          </p:cNvPr>
          <p:cNvSpPr/>
          <p:nvPr/>
        </p:nvSpPr>
        <p:spPr>
          <a:xfrm>
            <a:off x="874058" y="5450606"/>
            <a:ext cx="10443883" cy="38498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dirty="0"/>
              <a:t>BRACT’S, VISHWAKARMA INSTITUTE OF INFORMATION TECHNOLOGY,PUNE-48</a:t>
            </a:r>
            <a:endParaRPr lang="en-IN" dirty="0"/>
          </a:p>
        </p:txBody>
      </p:sp>
      <p:sp>
        <p:nvSpPr>
          <p:cNvPr id="8" name="TextBox 7">
            <a:extLst>
              <a:ext uri="{FF2B5EF4-FFF2-40B4-BE49-F238E27FC236}">
                <a16:creationId xmlns:a16="http://schemas.microsoft.com/office/drawing/2014/main" id="{003BBB1C-491D-7FEF-9194-ECDBF7AA3D5D}"/>
              </a:ext>
            </a:extLst>
          </p:cNvPr>
          <p:cNvSpPr txBox="1"/>
          <p:nvPr/>
        </p:nvSpPr>
        <p:spPr>
          <a:xfrm>
            <a:off x="1719743" y="5835589"/>
            <a:ext cx="8688198" cy="646331"/>
          </a:xfrm>
          <a:prstGeom prst="rect">
            <a:avLst/>
          </a:prstGeom>
          <a:noFill/>
        </p:spPr>
        <p:txBody>
          <a:bodyPr wrap="square">
            <a:spAutoFit/>
          </a:bodyPr>
          <a:lstStyle/>
          <a:p>
            <a:pPr algn="ctr" rtl="0">
              <a:spcBef>
                <a:spcPts val="0"/>
              </a:spcBef>
              <a:spcAft>
                <a:spcPts val="0"/>
              </a:spcAft>
            </a:pPr>
            <a:r>
              <a:rPr lang="en-US" sz="1800" b="0" i="0" u="none" strike="noStrike" dirty="0">
                <a:solidFill>
                  <a:srgbClr val="7F7F7F"/>
                </a:solidFill>
                <a:effectLst/>
                <a:latin typeface="Calibri" panose="020F0502020204030204" pitchFamily="34" charset="0"/>
              </a:rPr>
              <a:t>(An Autonomous Institute affiliated to Savitribai Phule Pune University)</a:t>
            </a:r>
            <a:endParaRPr lang="en-US" b="0" dirty="0">
              <a:effectLst/>
            </a:endParaRPr>
          </a:p>
          <a:p>
            <a:pPr algn="ctr" rtl="0">
              <a:spcBef>
                <a:spcPts val="0"/>
              </a:spcBef>
              <a:spcAft>
                <a:spcPts val="0"/>
              </a:spcAft>
            </a:pPr>
            <a:r>
              <a:rPr lang="en-US" sz="1800" b="0" i="0" u="none" strike="noStrike" dirty="0">
                <a:solidFill>
                  <a:srgbClr val="7F7F7F"/>
                </a:solidFill>
                <a:effectLst/>
                <a:latin typeface="Calibri" panose="020F0502020204030204" pitchFamily="34" charset="0"/>
              </a:rPr>
              <a:t>(NBA and NAAC accredited, ISO 9001:2015 certified)</a:t>
            </a:r>
            <a:endParaRPr lang="en-US" b="0" dirty="0">
              <a:effectLst/>
            </a:endParaRPr>
          </a:p>
        </p:txBody>
      </p:sp>
    </p:spTree>
    <p:extLst>
      <p:ext uri="{BB962C8B-B14F-4D97-AF65-F5344CB8AC3E}">
        <p14:creationId xmlns:p14="http://schemas.microsoft.com/office/powerpoint/2010/main" val="37428839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7C60E2D-2B24-DC61-1E55-C6BA5D9DC8A4}"/>
              </a:ext>
            </a:extLst>
          </p:cNvPr>
          <p:cNvSpPr>
            <a:spLocks noGrp="1"/>
          </p:cNvSpPr>
          <p:nvPr>
            <p:ph type="title"/>
          </p:nvPr>
        </p:nvSpPr>
        <p:spPr>
          <a:xfrm>
            <a:off x="2466427" y="254855"/>
            <a:ext cx="8596668" cy="757806"/>
          </a:xfrm>
        </p:spPr>
        <p:txBody>
          <a:bodyPr/>
          <a:lstStyle/>
          <a:p>
            <a:r>
              <a:rPr lang="en-US" dirty="0"/>
              <a:t>Why we choose ML:</a:t>
            </a:r>
            <a:endParaRPr lang="en-IN" dirty="0"/>
          </a:p>
        </p:txBody>
      </p:sp>
      <p:sp>
        <p:nvSpPr>
          <p:cNvPr id="3" name="Content Placeholder 2">
            <a:extLst>
              <a:ext uri="{FF2B5EF4-FFF2-40B4-BE49-F238E27FC236}">
                <a16:creationId xmlns:a16="http://schemas.microsoft.com/office/drawing/2014/main" id="{B9D7F430-7A53-3F33-3FBD-0F67D6E0776C}"/>
              </a:ext>
            </a:extLst>
          </p:cNvPr>
          <p:cNvSpPr>
            <a:spLocks noGrp="1"/>
          </p:cNvSpPr>
          <p:nvPr>
            <p:ph idx="1"/>
          </p:nvPr>
        </p:nvSpPr>
        <p:spPr>
          <a:xfrm>
            <a:off x="1887306" y="839941"/>
            <a:ext cx="10233573" cy="5591339"/>
          </a:xfrm>
        </p:spPr>
        <p:txBody>
          <a:bodyPr>
            <a:normAutofit/>
          </a:bodyPr>
          <a:lstStyle/>
          <a:p>
            <a:pPr marL="0" indent="0">
              <a:buNone/>
            </a:pPr>
            <a:endParaRPr lang="en-US" b="1" dirty="0"/>
          </a:p>
          <a:p>
            <a:r>
              <a:rPr lang="en-US" sz="2000" b="1" dirty="0"/>
              <a:t>High Accuracy in Defect Detection: </a:t>
            </a:r>
            <a:r>
              <a:rPr lang="en-US" sz="2000" dirty="0"/>
              <a:t>Machine Learning models (e.g., CNNs) are capable of learning complex patterns, enabling precise identification of subtle defects that are difficult to detect manually.</a:t>
            </a:r>
          </a:p>
          <a:p>
            <a:r>
              <a:rPr lang="en-US" sz="2000" b="1" dirty="0"/>
              <a:t>Automation and Efficiency: </a:t>
            </a:r>
            <a:r>
              <a:rPr lang="en-US" sz="2000" dirty="0"/>
              <a:t>Image Processing techniques (e.g., filtering, edge detection) automate feature extraction, speeding up defect analysis and reducing manual effort.</a:t>
            </a:r>
          </a:p>
          <a:p>
            <a:r>
              <a:rPr lang="en-US" sz="2000" b="1" dirty="0"/>
              <a:t>Adaptability: </a:t>
            </a:r>
            <a:r>
              <a:rPr lang="en-US" sz="2000" dirty="0"/>
              <a:t>ML models can be trained on new defect types, making the system adaptable to different scenarios and components.</a:t>
            </a:r>
          </a:p>
          <a:p>
            <a:r>
              <a:rPr lang="en-US" sz="2000" b="1" dirty="0"/>
              <a:t>Real-Time Analysis: </a:t>
            </a:r>
            <a:r>
              <a:rPr lang="en-US" sz="2000" dirty="0"/>
              <a:t>Integration of ML and IP allows for rapid, real-time defect detection, providing immediate feedback during production.</a:t>
            </a:r>
          </a:p>
          <a:p>
            <a:r>
              <a:rPr lang="en-US" sz="2000" b="1" dirty="0"/>
              <a:t>Reduced Human Error: </a:t>
            </a:r>
            <a:r>
              <a:rPr lang="en-US" sz="2000" dirty="0"/>
              <a:t>Automation minimizes human intervention, reducing inconsistencies and ensuring consistent quality control.</a:t>
            </a:r>
          </a:p>
          <a:p>
            <a:r>
              <a:rPr lang="en-US" sz="2000" b="1" dirty="0"/>
              <a:t>Scalability and Flexibility: </a:t>
            </a:r>
            <a:r>
              <a:rPr lang="en-US" sz="2000" dirty="0"/>
              <a:t>The combined use of ML and IP can be scaled for different production lines, defect types, and quality assurance needs.</a:t>
            </a:r>
            <a:endParaRPr lang="en-IN" sz="2000" dirty="0"/>
          </a:p>
        </p:txBody>
      </p:sp>
    </p:spTree>
    <p:extLst>
      <p:ext uri="{BB962C8B-B14F-4D97-AF65-F5344CB8AC3E}">
        <p14:creationId xmlns:p14="http://schemas.microsoft.com/office/powerpoint/2010/main" val="14964538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1C132-D624-E763-6E89-1AE4E31E4968}"/>
              </a:ext>
            </a:extLst>
          </p:cNvPr>
          <p:cNvSpPr>
            <a:spLocks noGrp="1"/>
          </p:cNvSpPr>
          <p:nvPr>
            <p:ph type="title"/>
          </p:nvPr>
        </p:nvSpPr>
        <p:spPr/>
        <p:txBody>
          <a:bodyPr/>
          <a:lstStyle/>
          <a:p>
            <a:r>
              <a:rPr lang="en-IN" b="1" dirty="0"/>
              <a:t>Methodology:</a:t>
            </a:r>
          </a:p>
        </p:txBody>
      </p:sp>
      <p:sp>
        <p:nvSpPr>
          <p:cNvPr id="3" name="Content Placeholder 2">
            <a:extLst>
              <a:ext uri="{FF2B5EF4-FFF2-40B4-BE49-F238E27FC236}">
                <a16:creationId xmlns:a16="http://schemas.microsoft.com/office/drawing/2014/main" id="{052831C7-A91B-BF83-8EA8-028C9B74B7FC}"/>
              </a:ext>
            </a:extLst>
          </p:cNvPr>
          <p:cNvSpPr>
            <a:spLocks noGrp="1"/>
          </p:cNvSpPr>
          <p:nvPr>
            <p:ph idx="1"/>
          </p:nvPr>
        </p:nvSpPr>
        <p:spPr>
          <a:xfrm>
            <a:off x="408264" y="1414563"/>
            <a:ext cx="10010863" cy="4860401"/>
          </a:xfrm>
        </p:spPr>
        <p:txBody>
          <a:bodyPr>
            <a:normAutofit/>
          </a:bodyPr>
          <a:lstStyle/>
          <a:p>
            <a:pPr marL="457200" indent="-457200">
              <a:buAutoNum type="arabicPeriod"/>
            </a:pPr>
            <a:r>
              <a:rPr lang="en-US" sz="2200" b="1" dirty="0"/>
              <a:t>System Design</a:t>
            </a:r>
            <a:r>
              <a:rPr lang="en-US" sz="2200" dirty="0"/>
              <a:t>: Set up high-resolution cameras and controlled lighting for image capture.</a:t>
            </a:r>
          </a:p>
          <a:p>
            <a:pPr marL="457200" indent="-457200">
              <a:buAutoNum type="arabicPeriod"/>
            </a:pPr>
            <a:r>
              <a:rPr lang="en-US" sz="2200" b="1" dirty="0"/>
              <a:t>Image Acquisition &amp; Preprocessing</a:t>
            </a:r>
            <a:r>
              <a:rPr lang="en-US" sz="2200" dirty="0"/>
              <a:t>: Capture images of ferrules and apply noise reduction, contrast adjustment, and edge detection.</a:t>
            </a:r>
          </a:p>
          <a:p>
            <a:pPr marL="457200" indent="-457200">
              <a:buAutoNum type="arabicPeriod"/>
            </a:pPr>
            <a:r>
              <a:rPr lang="en-US" sz="2200" b="1" dirty="0"/>
              <a:t>Defect Detection Algorithm</a:t>
            </a:r>
            <a:r>
              <a:rPr lang="en-US" sz="2200" dirty="0"/>
              <a:t>: Use CNN-based machine learning models for defect classification and anomaly detection.</a:t>
            </a:r>
          </a:p>
          <a:p>
            <a:pPr marL="457200" indent="-457200">
              <a:buAutoNum type="arabicPeriod"/>
            </a:pPr>
            <a:r>
              <a:rPr lang="en-US" sz="2200" b="1" dirty="0"/>
              <a:t>Real-Time Monitoring: </a:t>
            </a:r>
            <a:r>
              <a:rPr lang="en-US" sz="2200" dirty="0"/>
              <a:t>Implement real-time defect identification during production.</a:t>
            </a:r>
          </a:p>
          <a:p>
            <a:pPr marL="457200" indent="-457200">
              <a:buAutoNum type="arabicPeriod"/>
            </a:pPr>
            <a:r>
              <a:rPr lang="en-US" sz="2200" b="1" dirty="0"/>
              <a:t>Validation &amp; Integration: </a:t>
            </a:r>
            <a:r>
              <a:rPr lang="en-US" sz="2200" dirty="0"/>
              <a:t>Test accuracy and integrate the system for automated sorting and handling.</a:t>
            </a:r>
            <a:endParaRPr lang="en-IN" sz="2200" dirty="0"/>
          </a:p>
        </p:txBody>
      </p:sp>
    </p:spTree>
    <p:extLst>
      <p:ext uri="{BB962C8B-B14F-4D97-AF65-F5344CB8AC3E}">
        <p14:creationId xmlns:p14="http://schemas.microsoft.com/office/powerpoint/2010/main" val="38466169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910065-9743-A97B-5773-7CCD29FC88C4}"/>
              </a:ext>
            </a:extLst>
          </p:cNvPr>
          <p:cNvSpPr>
            <a:spLocks noGrp="1"/>
          </p:cNvSpPr>
          <p:nvPr>
            <p:ph type="title"/>
          </p:nvPr>
        </p:nvSpPr>
        <p:spPr>
          <a:xfrm>
            <a:off x="767080" y="-84552"/>
            <a:ext cx="10515600" cy="1325563"/>
          </a:xfrm>
        </p:spPr>
        <p:txBody>
          <a:bodyPr/>
          <a:lstStyle/>
          <a:p>
            <a:r>
              <a:rPr lang="en-IN" b="1" dirty="0"/>
              <a:t>Implementation and Testing:</a:t>
            </a:r>
          </a:p>
        </p:txBody>
      </p:sp>
      <p:sp>
        <p:nvSpPr>
          <p:cNvPr id="3" name="Content Placeholder 2">
            <a:extLst>
              <a:ext uri="{FF2B5EF4-FFF2-40B4-BE49-F238E27FC236}">
                <a16:creationId xmlns:a16="http://schemas.microsoft.com/office/drawing/2014/main" id="{81C516BD-9C77-562D-E028-6AEFDDF7193B}"/>
              </a:ext>
            </a:extLst>
          </p:cNvPr>
          <p:cNvSpPr>
            <a:spLocks noGrp="1"/>
          </p:cNvSpPr>
          <p:nvPr>
            <p:ph idx="1"/>
          </p:nvPr>
        </p:nvSpPr>
        <p:spPr>
          <a:xfrm>
            <a:off x="1463040" y="1066800"/>
            <a:ext cx="10444480" cy="4988243"/>
          </a:xfrm>
        </p:spPr>
        <p:txBody>
          <a:bodyPr>
            <a:normAutofit/>
          </a:bodyPr>
          <a:lstStyle/>
          <a:p>
            <a:pPr marL="514350" indent="-514350">
              <a:buFont typeface="+mj-lt"/>
              <a:buAutoNum type="arabicPeriod"/>
            </a:pPr>
            <a:r>
              <a:rPr lang="en-IN" b="1" dirty="0"/>
              <a:t>Implementation</a:t>
            </a:r>
            <a:r>
              <a:rPr lang="en-IN" dirty="0"/>
              <a:t>: Set up hardware (camera, lighting, conveyor) and integrate image processing software.</a:t>
            </a:r>
          </a:p>
          <a:p>
            <a:pPr marL="514350" indent="-514350">
              <a:buFont typeface="+mj-lt"/>
              <a:buAutoNum type="arabicPeriod"/>
            </a:pPr>
            <a:r>
              <a:rPr lang="en-IN" b="1" dirty="0"/>
              <a:t>Model Training</a:t>
            </a:r>
            <a:r>
              <a:rPr lang="en-IN" dirty="0"/>
              <a:t>: Collect and label a dataset of ferrule images for training the CNN model.</a:t>
            </a:r>
          </a:p>
          <a:p>
            <a:pPr marL="514350" indent="-514350">
              <a:buFont typeface="+mj-lt"/>
              <a:buAutoNum type="arabicPeriod"/>
            </a:pPr>
            <a:r>
              <a:rPr lang="en-IN" b="1" dirty="0"/>
              <a:t>Testing Methodology</a:t>
            </a:r>
            <a:r>
              <a:rPr lang="en-IN" dirty="0"/>
              <a:t>: Validate the model using separate datasets under various conditions to ensure robustness.</a:t>
            </a:r>
          </a:p>
          <a:p>
            <a:pPr marL="514350" indent="-514350">
              <a:buFont typeface="+mj-lt"/>
              <a:buAutoNum type="arabicPeriod"/>
            </a:pPr>
            <a:r>
              <a:rPr lang="en-IN" b="1" dirty="0"/>
              <a:t>Performance Metrics</a:t>
            </a:r>
            <a:r>
              <a:rPr lang="en-IN" dirty="0"/>
              <a:t>: Evaluate accuracy, precision, recall, and F1-score to assess defect detection effectiveness.</a:t>
            </a:r>
          </a:p>
          <a:p>
            <a:pPr marL="514350" indent="-514350">
              <a:buFont typeface="+mj-lt"/>
              <a:buAutoNum type="arabicPeriod"/>
            </a:pPr>
            <a:r>
              <a:rPr lang="en-IN" b="1" dirty="0"/>
              <a:t>Feedback Loop</a:t>
            </a:r>
            <a:r>
              <a:rPr lang="en-IN" dirty="0"/>
              <a:t>: </a:t>
            </a:r>
            <a:r>
              <a:rPr lang="en-IN" dirty="0" err="1"/>
              <a:t>Analyze</a:t>
            </a:r>
            <a:r>
              <a:rPr lang="en-IN" dirty="0"/>
              <a:t> results for continuous improvement and system adjustments.</a:t>
            </a:r>
          </a:p>
        </p:txBody>
      </p:sp>
    </p:spTree>
    <p:extLst>
      <p:ext uri="{BB962C8B-B14F-4D97-AF65-F5344CB8AC3E}">
        <p14:creationId xmlns:p14="http://schemas.microsoft.com/office/powerpoint/2010/main" val="3078110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29FA8E-55BE-610F-249E-EEF3979B5461}"/>
              </a:ext>
            </a:extLst>
          </p:cNvPr>
          <p:cNvSpPr>
            <a:spLocks noGrp="1"/>
          </p:cNvSpPr>
          <p:nvPr>
            <p:ph type="title"/>
          </p:nvPr>
        </p:nvSpPr>
        <p:spPr>
          <a:xfrm>
            <a:off x="1335087" y="-267748"/>
            <a:ext cx="10018713" cy="1752599"/>
          </a:xfrm>
        </p:spPr>
        <p:txBody>
          <a:bodyPr/>
          <a:lstStyle/>
          <a:p>
            <a:r>
              <a:rPr lang="en-US" b="1" dirty="0"/>
              <a:t>Conclusion:</a:t>
            </a:r>
            <a:endParaRPr lang="en-IN" b="1" dirty="0"/>
          </a:p>
        </p:txBody>
      </p:sp>
      <p:sp>
        <p:nvSpPr>
          <p:cNvPr id="3" name="Content Placeholder 2">
            <a:extLst>
              <a:ext uri="{FF2B5EF4-FFF2-40B4-BE49-F238E27FC236}">
                <a16:creationId xmlns:a16="http://schemas.microsoft.com/office/drawing/2014/main" id="{65B2F661-6AFC-A87A-1D87-1A1435A08E60}"/>
              </a:ext>
            </a:extLst>
          </p:cNvPr>
          <p:cNvSpPr>
            <a:spLocks noGrp="1"/>
          </p:cNvSpPr>
          <p:nvPr>
            <p:ph idx="1"/>
          </p:nvPr>
        </p:nvSpPr>
        <p:spPr>
          <a:xfrm>
            <a:off x="1605280" y="1275984"/>
            <a:ext cx="10464800" cy="4692112"/>
          </a:xfrm>
        </p:spPr>
        <p:txBody>
          <a:bodyPr>
            <a:normAutofit/>
          </a:bodyPr>
          <a:lstStyle/>
          <a:p>
            <a:r>
              <a:rPr lang="en-US" sz="2400" b="1" dirty="0"/>
              <a:t>Summary: </a:t>
            </a:r>
            <a:r>
              <a:rPr lang="en-US" sz="2400" dirty="0"/>
              <a:t>Developed an effective automated defect detection system for ferrules, enhancing quality control.</a:t>
            </a:r>
          </a:p>
          <a:p>
            <a:r>
              <a:rPr lang="en-US" sz="2400" b="1" dirty="0"/>
              <a:t>Key Findings: </a:t>
            </a:r>
            <a:r>
              <a:rPr lang="en-US" sz="2400" dirty="0"/>
              <a:t>Achieved high accuracy and efficiency, outperforming manual inspection methods.</a:t>
            </a:r>
          </a:p>
          <a:p>
            <a:r>
              <a:rPr lang="en-US" sz="2400" b="1" dirty="0"/>
              <a:t>Production Impact: </a:t>
            </a:r>
            <a:r>
              <a:rPr lang="en-US" sz="2400" dirty="0"/>
              <a:t>Reduced inspection time and costs while improving product quality.</a:t>
            </a:r>
          </a:p>
          <a:p>
            <a:r>
              <a:rPr lang="en-US" sz="2400" b="1" dirty="0"/>
              <a:t>Future Work: </a:t>
            </a:r>
            <a:r>
              <a:rPr lang="en-US" sz="2400" dirty="0"/>
              <a:t>Explore expanding system capabilities and integrating predictive maintenance features.</a:t>
            </a:r>
          </a:p>
          <a:p>
            <a:r>
              <a:rPr lang="en-US" sz="2400" b="1" dirty="0"/>
              <a:t>Final Thoughts: </a:t>
            </a:r>
            <a:r>
              <a:rPr lang="en-US" sz="2400" dirty="0"/>
              <a:t>Demonstrates the transformative potential of automation and AI in manufacturing quality control.</a:t>
            </a:r>
            <a:endParaRPr lang="en-IN" sz="2400" dirty="0"/>
          </a:p>
        </p:txBody>
      </p:sp>
    </p:spTree>
    <p:extLst>
      <p:ext uri="{BB962C8B-B14F-4D97-AF65-F5344CB8AC3E}">
        <p14:creationId xmlns:p14="http://schemas.microsoft.com/office/powerpoint/2010/main" val="15356811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0AF60F-673B-4901-DD1A-367521CC004D}"/>
              </a:ext>
            </a:extLst>
          </p:cNvPr>
          <p:cNvSpPr>
            <a:spLocks noGrp="1"/>
          </p:cNvSpPr>
          <p:nvPr>
            <p:ph type="title"/>
          </p:nvPr>
        </p:nvSpPr>
        <p:spPr>
          <a:xfrm>
            <a:off x="1484310" y="-106680"/>
            <a:ext cx="10018713" cy="1752599"/>
          </a:xfrm>
        </p:spPr>
        <p:txBody>
          <a:bodyPr/>
          <a:lstStyle/>
          <a:p>
            <a:r>
              <a:rPr lang="en-US" b="1" dirty="0"/>
              <a:t>Future Scope:</a:t>
            </a:r>
            <a:endParaRPr lang="en-IN" b="1" dirty="0"/>
          </a:p>
        </p:txBody>
      </p:sp>
      <p:sp>
        <p:nvSpPr>
          <p:cNvPr id="3" name="Content Placeholder 2">
            <a:extLst>
              <a:ext uri="{FF2B5EF4-FFF2-40B4-BE49-F238E27FC236}">
                <a16:creationId xmlns:a16="http://schemas.microsoft.com/office/drawing/2014/main" id="{BBFEAB75-3D0B-3E91-5B4E-7D5AFBD8D7BA}"/>
              </a:ext>
            </a:extLst>
          </p:cNvPr>
          <p:cNvSpPr>
            <a:spLocks noGrp="1"/>
          </p:cNvSpPr>
          <p:nvPr>
            <p:ph idx="1"/>
          </p:nvPr>
        </p:nvSpPr>
        <p:spPr>
          <a:xfrm>
            <a:off x="1677350" y="1122679"/>
            <a:ext cx="10018713" cy="4810761"/>
          </a:xfrm>
        </p:spPr>
        <p:txBody>
          <a:bodyPr>
            <a:normAutofit/>
          </a:bodyPr>
          <a:lstStyle/>
          <a:p>
            <a:r>
              <a:rPr lang="en-IN" sz="2000" b="1" dirty="0"/>
              <a:t>Future Scope Advanced Algorithms: </a:t>
            </a:r>
            <a:r>
              <a:rPr lang="en-IN" sz="2000" dirty="0"/>
              <a:t>Implement Transfer Learning and Ensemble Learning for improved accuracy.</a:t>
            </a:r>
          </a:p>
          <a:p>
            <a:r>
              <a:rPr lang="en-IN" sz="2000" b="1" dirty="0"/>
              <a:t>Broader Applications: </a:t>
            </a:r>
            <a:r>
              <a:rPr lang="en-IN" sz="2000" dirty="0"/>
              <a:t>Adapt the system for use in other industries (e.g., automotive, aerospace).</a:t>
            </a:r>
          </a:p>
          <a:p>
            <a:r>
              <a:rPr lang="en-IN" sz="2000" b="1" dirty="0"/>
              <a:t>IoT Integration: </a:t>
            </a:r>
            <a:r>
              <a:rPr lang="en-IN" sz="2000" dirty="0"/>
              <a:t>Connect to IoT platforms for real-time monitoring and predictive analytics.</a:t>
            </a:r>
          </a:p>
          <a:p>
            <a:r>
              <a:rPr lang="en-IN" sz="2000" b="1" dirty="0"/>
              <a:t>Automated Feedback: </a:t>
            </a:r>
            <a:r>
              <a:rPr lang="en-IN" sz="2000" dirty="0"/>
              <a:t>Develop systems that learn from detected defects to enhance detection over time.</a:t>
            </a:r>
          </a:p>
          <a:p>
            <a:r>
              <a:rPr lang="en-IN" sz="2000" b="1" dirty="0"/>
              <a:t>User-Friendly Interface: </a:t>
            </a:r>
            <a:r>
              <a:rPr lang="en-IN" sz="2000" dirty="0"/>
              <a:t>Create intuitive interfaces for easier monitoring and analysis.</a:t>
            </a:r>
          </a:p>
          <a:p>
            <a:r>
              <a:rPr lang="en-IN" sz="2000" b="1" dirty="0"/>
              <a:t>Scalability: </a:t>
            </a:r>
            <a:r>
              <a:rPr lang="en-IN" sz="2000" dirty="0"/>
              <a:t>Design for modularity to accommodate varying production volumes and products.</a:t>
            </a:r>
          </a:p>
        </p:txBody>
      </p:sp>
    </p:spTree>
    <p:extLst>
      <p:ext uri="{BB962C8B-B14F-4D97-AF65-F5344CB8AC3E}">
        <p14:creationId xmlns:p14="http://schemas.microsoft.com/office/powerpoint/2010/main" val="1083335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0F9EBB-2ADB-A95C-0F52-2FE944818CFD}"/>
              </a:ext>
            </a:extLst>
          </p:cNvPr>
          <p:cNvSpPr>
            <a:spLocks noGrp="1"/>
          </p:cNvSpPr>
          <p:nvPr>
            <p:ph type="title"/>
          </p:nvPr>
        </p:nvSpPr>
        <p:spPr>
          <a:xfrm>
            <a:off x="1728151" y="91440"/>
            <a:ext cx="10018713" cy="822959"/>
          </a:xfrm>
        </p:spPr>
        <p:txBody>
          <a:bodyPr/>
          <a:lstStyle/>
          <a:p>
            <a:r>
              <a:rPr lang="en-US" b="1" dirty="0"/>
              <a:t>References:</a:t>
            </a:r>
            <a:endParaRPr lang="en-IN" b="1" dirty="0"/>
          </a:p>
        </p:txBody>
      </p:sp>
      <p:sp>
        <p:nvSpPr>
          <p:cNvPr id="3" name="Content Placeholder 2">
            <a:extLst>
              <a:ext uri="{FF2B5EF4-FFF2-40B4-BE49-F238E27FC236}">
                <a16:creationId xmlns:a16="http://schemas.microsoft.com/office/drawing/2014/main" id="{6AC1A3F6-3E6C-96AF-659C-DB1F5E4478A4}"/>
              </a:ext>
            </a:extLst>
          </p:cNvPr>
          <p:cNvSpPr>
            <a:spLocks noGrp="1"/>
          </p:cNvSpPr>
          <p:nvPr>
            <p:ph idx="1"/>
          </p:nvPr>
        </p:nvSpPr>
        <p:spPr>
          <a:xfrm>
            <a:off x="1728151" y="1205218"/>
            <a:ext cx="9865174" cy="4666945"/>
          </a:xfrm>
        </p:spPr>
        <p:txBody>
          <a:bodyPr>
            <a:normAutofit/>
          </a:bodyPr>
          <a:lstStyle/>
          <a:p>
            <a:pPr marL="514350" indent="-514350">
              <a:buFont typeface="+mj-lt"/>
              <a:buAutoNum type="arabicPeriod"/>
            </a:pPr>
            <a:r>
              <a:rPr lang="en-IN" dirty="0">
                <a:hlinkClick r:id="rId2"/>
              </a:rPr>
              <a:t>https://www.researchgate.net/publication/350001752_Automated_Defect_Detection_in_Physical_Components_using_Machine_Learning</a:t>
            </a:r>
            <a:endParaRPr lang="en-IN" dirty="0"/>
          </a:p>
          <a:p>
            <a:pPr marL="514350" indent="-514350">
              <a:buFont typeface="+mj-lt"/>
              <a:buAutoNum type="arabicPeriod"/>
            </a:pPr>
            <a:r>
              <a:rPr lang="en-IN" dirty="0">
                <a:hlinkClick r:id="rId3"/>
              </a:rPr>
              <a:t>https://www.sciencedirect.com/science/article/abs/pii/S0952197623015713</a:t>
            </a:r>
            <a:endParaRPr lang="en-IN" dirty="0"/>
          </a:p>
          <a:p>
            <a:pPr marL="514350" indent="-514350">
              <a:buFont typeface="+mj-lt"/>
              <a:buAutoNum type="arabicPeriod"/>
            </a:pPr>
            <a:r>
              <a:rPr lang="en-IN" dirty="0">
                <a:hlinkClick r:id="rId4"/>
              </a:rPr>
              <a:t>https://www.mdpi.com/1424-8220/24/1/232</a:t>
            </a:r>
            <a:endParaRPr lang="en-IN" dirty="0"/>
          </a:p>
          <a:p>
            <a:pPr marL="514350" indent="-514350">
              <a:buFont typeface="+mj-lt"/>
              <a:buAutoNum type="arabicPeriod"/>
            </a:pPr>
            <a:r>
              <a:rPr lang="en-IN" dirty="0">
                <a:hlinkClick r:id="rId5"/>
              </a:rPr>
              <a:t>https://semanticscholar.org/paper/Automatic-Defect-Detection-and-Classification-from-Rahaman-Hossain/9c4c72bf72acd90f7352f0c7ef65db4a3dbd1387</a:t>
            </a:r>
            <a:endParaRPr lang="en-IN" dirty="0"/>
          </a:p>
          <a:p>
            <a:pPr marL="514350" indent="-514350">
              <a:buFont typeface="+mj-lt"/>
              <a:buAutoNum type="arabicPeriod"/>
            </a:pPr>
            <a:r>
              <a:rPr lang="en-IN" dirty="0">
                <a:hlinkClick r:id="rId6"/>
              </a:rPr>
              <a:t>https://ijece.iaescore.com/index.php/IJECE/article/view/12657</a:t>
            </a:r>
            <a:endParaRPr lang="en-IN" dirty="0"/>
          </a:p>
          <a:p>
            <a:endParaRPr lang="en-IN" dirty="0"/>
          </a:p>
        </p:txBody>
      </p:sp>
    </p:spTree>
    <p:extLst>
      <p:ext uri="{BB962C8B-B14F-4D97-AF65-F5344CB8AC3E}">
        <p14:creationId xmlns:p14="http://schemas.microsoft.com/office/powerpoint/2010/main" val="53241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1F7A5-EC5B-AC56-953F-BABD5DFC292E}"/>
              </a:ext>
            </a:extLst>
          </p:cNvPr>
          <p:cNvSpPr>
            <a:spLocks noGrp="1"/>
          </p:cNvSpPr>
          <p:nvPr>
            <p:ph type="title"/>
          </p:nvPr>
        </p:nvSpPr>
        <p:spPr>
          <a:xfrm>
            <a:off x="2256471" y="-238760"/>
            <a:ext cx="10018713" cy="1752599"/>
          </a:xfrm>
        </p:spPr>
        <p:txBody>
          <a:bodyPr/>
          <a:lstStyle/>
          <a:p>
            <a:r>
              <a:rPr lang="en-US" b="1" dirty="0"/>
              <a:t>Introduction:</a:t>
            </a:r>
            <a:endParaRPr lang="en-IN" b="1" dirty="0"/>
          </a:p>
        </p:txBody>
      </p:sp>
      <p:sp>
        <p:nvSpPr>
          <p:cNvPr id="3" name="Content Placeholder 2">
            <a:extLst>
              <a:ext uri="{FF2B5EF4-FFF2-40B4-BE49-F238E27FC236}">
                <a16:creationId xmlns:a16="http://schemas.microsoft.com/office/drawing/2014/main" id="{30DE2BEE-A1A7-7102-BF23-A2F5E5B6D053}"/>
              </a:ext>
            </a:extLst>
          </p:cNvPr>
          <p:cNvSpPr>
            <a:spLocks noGrp="1"/>
          </p:cNvSpPr>
          <p:nvPr>
            <p:ph idx="1"/>
          </p:nvPr>
        </p:nvSpPr>
        <p:spPr>
          <a:xfrm>
            <a:off x="1759584" y="637539"/>
            <a:ext cx="10515600" cy="6542903"/>
          </a:xfrm>
        </p:spPr>
        <p:txBody>
          <a:bodyPr>
            <a:normAutofit/>
          </a:bodyPr>
          <a:lstStyle/>
          <a:p>
            <a:pPr marL="342900" indent="-342900">
              <a:buAutoNum type="arabicPeriod"/>
            </a:pPr>
            <a:r>
              <a:rPr lang="en-US" sz="1800" dirty="0"/>
              <a:t>Definition: Quality Control (QC) refers to the systematic processes used to ensure a product or service meets the specified standards of quality, reducing defects and ensuring customer satisfaction.</a:t>
            </a:r>
          </a:p>
          <a:p>
            <a:pPr marL="342900" indent="-342900">
              <a:buAutoNum type="arabicPeriod"/>
            </a:pPr>
            <a:r>
              <a:rPr lang="en-US" sz="1800" dirty="0"/>
              <a:t>Purpose: To maintain consistency in product quality.</a:t>
            </a:r>
          </a:p>
          <a:p>
            <a:pPr marL="0" indent="0">
              <a:buNone/>
            </a:pPr>
            <a:r>
              <a:rPr lang="en-US" sz="1800" dirty="0"/>
              <a:t>                          To identify and rectify defects early in the production process. </a:t>
            </a:r>
          </a:p>
          <a:p>
            <a:pPr marL="0" indent="0">
              <a:buNone/>
            </a:pPr>
            <a:r>
              <a:rPr lang="en-US" sz="1800" dirty="0"/>
              <a:t>                          To enhance customer satisfaction and reduce production costs by minimizing waste and rework.</a:t>
            </a:r>
          </a:p>
          <a:p>
            <a:pPr marL="342900" indent="-342900">
              <a:buAutoNum type="arabicPeriod"/>
            </a:pPr>
            <a:r>
              <a:rPr lang="en-US" sz="1800" dirty="0"/>
              <a:t>Importance in Manufacturing: </a:t>
            </a:r>
          </a:p>
          <a:p>
            <a:pPr marL="0" indent="0">
              <a:buNone/>
            </a:pPr>
            <a:r>
              <a:rPr lang="en-US" sz="1800" dirty="0"/>
              <a:t>                          Consistency: Ensures that every product meets quality standards. </a:t>
            </a:r>
          </a:p>
          <a:p>
            <a:pPr marL="0" indent="0">
              <a:buNone/>
            </a:pPr>
            <a:r>
              <a:rPr lang="en-US" sz="1800" dirty="0"/>
              <a:t>                          Cost Reduction: Detecting defects early reduces waste, rework, and customer returns. </a:t>
            </a:r>
          </a:p>
          <a:p>
            <a:pPr marL="0" indent="0">
              <a:buNone/>
            </a:pPr>
            <a:r>
              <a:rPr lang="en-US" sz="1800" dirty="0"/>
              <a:t>                          Customer Trust: Higher product quality builds a stronger brand reputation and customer loyalty.</a:t>
            </a:r>
          </a:p>
          <a:p>
            <a:pPr marL="342900" indent="-342900">
              <a:buAutoNum type="arabicPeriod"/>
            </a:pPr>
            <a:r>
              <a:rPr lang="en-US" sz="1800" dirty="0"/>
              <a:t>Challenges in Traditional QC Methods: </a:t>
            </a:r>
          </a:p>
          <a:p>
            <a:pPr marL="0" indent="0">
              <a:buNone/>
            </a:pPr>
            <a:r>
              <a:rPr lang="en-US" sz="1800" dirty="0"/>
              <a:t>                          Manual Inspections: Time-consuming, error-prone, and subjective. Inconsistent Results:                 </a:t>
            </a:r>
          </a:p>
          <a:p>
            <a:pPr marL="0" indent="0">
              <a:buNone/>
            </a:pPr>
            <a:r>
              <a:rPr lang="en-US" sz="1800" dirty="0"/>
              <a:t>                                                                    Variability due to human intervention. ‘</a:t>
            </a:r>
          </a:p>
          <a:p>
            <a:pPr marL="0" indent="0">
              <a:buNone/>
            </a:pPr>
            <a:r>
              <a:rPr lang="en-US" sz="1800" dirty="0"/>
              <a:t>                          High Labor Costs: Need for skilled inspectors increases costs.</a:t>
            </a:r>
          </a:p>
          <a:p>
            <a:pPr marL="342900" indent="-342900">
              <a:buAutoNum type="arabicPeriod"/>
            </a:pPr>
            <a:r>
              <a:rPr lang="en-US" sz="1800" dirty="0"/>
              <a:t>Transition to Automated Quality Control: Automation and Advanced Technologies (e.g., Machine Learning and Image Processing) help address these challenges by providing consistent, high-speed, and accurate quality control solutions.</a:t>
            </a:r>
          </a:p>
        </p:txBody>
      </p:sp>
    </p:spTree>
    <p:extLst>
      <p:ext uri="{BB962C8B-B14F-4D97-AF65-F5344CB8AC3E}">
        <p14:creationId xmlns:p14="http://schemas.microsoft.com/office/powerpoint/2010/main" val="18996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D544E8D-5A0C-EF7C-EB44-7FF00C47FE6F}"/>
              </a:ext>
            </a:extLst>
          </p:cNvPr>
          <p:cNvSpPr>
            <a:spLocks noGrp="1"/>
          </p:cNvSpPr>
          <p:nvPr>
            <p:ph sz="half" idx="1"/>
          </p:nvPr>
        </p:nvSpPr>
        <p:spPr>
          <a:xfrm>
            <a:off x="624840" y="903811"/>
            <a:ext cx="5181600" cy="5312897"/>
          </a:xfrm>
        </p:spPr>
        <p:txBody>
          <a:bodyPr>
            <a:normAutofit lnSpcReduction="10000"/>
          </a:bodyPr>
          <a:lstStyle/>
          <a:p>
            <a:r>
              <a:rPr lang="en-US" sz="2400" b="1" dirty="0"/>
              <a:t>Problem Statement:</a:t>
            </a:r>
          </a:p>
          <a:p>
            <a:pPr marL="0" indent="0">
              <a:buNone/>
            </a:pPr>
            <a:r>
              <a:rPr lang="en-US" sz="2000" dirty="0"/>
              <a:t>1.     </a:t>
            </a:r>
            <a:r>
              <a:rPr lang="en-US" sz="2000" u="sng" dirty="0"/>
              <a:t>Manual Inspection Limitations:</a:t>
            </a:r>
          </a:p>
          <a:p>
            <a:pPr marL="0" indent="0">
              <a:buNone/>
            </a:pPr>
            <a:r>
              <a:rPr lang="en-US" sz="2000" dirty="0"/>
              <a:t>        Prone to human error, inconsistent</a:t>
            </a:r>
          </a:p>
          <a:p>
            <a:pPr marL="0" indent="0">
              <a:buNone/>
            </a:pPr>
            <a:r>
              <a:rPr lang="en-US" sz="2000" dirty="0"/>
              <a:t>        quality, and time-consuming ‘</a:t>
            </a:r>
          </a:p>
          <a:p>
            <a:pPr marL="0" indent="0">
              <a:buNone/>
            </a:pPr>
            <a:r>
              <a:rPr lang="en-US" sz="2000" dirty="0"/>
              <a:t>        processes.</a:t>
            </a:r>
          </a:p>
          <a:p>
            <a:pPr marL="0" indent="0">
              <a:buNone/>
            </a:pPr>
            <a:r>
              <a:rPr lang="en-US" sz="2000" dirty="0"/>
              <a:t>2.     </a:t>
            </a:r>
            <a:r>
              <a:rPr lang="en-US" sz="2000" u="sng" dirty="0"/>
              <a:t>Impact on Product Quality:</a:t>
            </a:r>
          </a:p>
          <a:p>
            <a:pPr marL="0" indent="0">
              <a:buNone/>
            </a:pPr>
            <a:r>
              <a:rPr lang="en-US" sz="2000" dirty="0"/>
              <a:t>        Defective ferrules reduce product </a:t>
            </a:r>
          </a:p>
          <a:p>
            <a:pPr marL="0" indent="0">
              <a:buNone/>
            </a:pPr>
            <a:r>
              <a:rPr lang="en-US" sz="2000" dirty="0"/>
              <a:t>        reliability, causing rework and </a:t>
            </a:r>
          </a:p>
          <a:p>
            <a:pPr marL="0" indent="0">
              <a:buNone/>
            </a:pPr>
            <a:r>
              <a:rPr lang="en-US" sz="2000" dirty="0"/>
              <a:t>        increased costs.</a:t>
            </a:r>
          </a:p>
          <a:p>
            <a:pPr marL="0" indent="0">
              <a:buNone/>
            </a:pPr>
            <a:r>
              <a:rPr lang="en-US" sz="2000" dirty="0"/>
              <a:t>3.     </a:t>
            </a:r>
            <a:r>
              <a:rPr lang="en-US" sz="2000" u="sng" dirty="0"/>
              <a:t>Need for Automation:</a:t>
            </a:r>
          </a:p>
          <a:p>
            <a:pPr marL="0" indent="0">
              <a:buNone/>
            </a:pPr>
            <a:r>
              <a:rPr lang="en-US" sz="2000" dirty="0"/>
              <a:t>        Current systems lack accuracy and</a:t>
            </a:r>
          </a:p>
          <a:p>
            <a:pPr marL="0" indent="0">
              <a:buNone/>
            </a:pPr>
            <a:r>
              <a:rPr lang="en-US" sz="2000" dirty="0"/>
              <a:t>        real-time defect detection</a:t>
            </a:r>
          </a:p>
          <a:p>
            <a:pPr marL="0" indent="0">
              <a:buNone/>
            </a:pPr>
            <a:r>
              <a:rPr lang="en-US" sz="2000" dirty="0"/>
              <a:t>        capabilities.</a:t>
            </a:r>
            <a:endParaRPr lang="en-IN" sz="2000" dirty="0"/>
          </a:p>
        </p:txBody>
      </p:sp>
      <p:sp>
        <p:nvSpPr>
          <p:cNvPr id="4" name="Content Placeholder 3">
            <a:extLst>
              <a:ext uri="{FF2B5EF4-FFF2-40B4-BE49-F238E27FC236}">
                <a16:creationId xmlns:a16="http://schemas.microsoft.com/office/drawing/2014/main" id="{5CA13D74-74FE-7241-8CA0-9934F0106A87}"/>
              </a:ext>
            </a:extLst>
          </p:cNvPr>
          <p:cNvSpPr>
            <a:spLocks noGrp="1"/>
          </p:cNvSpPr>
          <p:nvPr>
            <p:ph sz="half" idx="2"/>
          </p:nvPr>
        </p:nvSpPr>
        <p:spPr>
          <a:xfrm>
            <a:off x="5806440" y="983303"/>
            <a:ext cx="4657987" cy="5233405"/>
          </a:xfrm>
        </p:spPr>
        <p:txBody>
          <a:bodyPr>
            <a:normAutofit lnSpcReduction="10000"/>
          </a:bodyPr>
          <a:lstStyle/>
          <a:p>
            <a:r>
              <a:rPr lang="en-IN" sz="2400" b="1" dirty="0"/>
              <a:t>Project Objectives:</a:t>
            </a:r>
          </a:p>
          <a:p>
            <a:pPr marL="457200" indent="-457200">
              <a:buFont typeface="+mj-lt"/>
              <a:buAutoNum type="arabicPeriod"/>
            </a:pPr>
            <a:r>
              <a:rPr lang="en-IN" sz="2000" dirty="0"/>
              <a:t>Automate Defect Detection using AI and machine vision.</a:t>
            </a:r>
          </a:p>
          <a:p>
            <a:pPr marL="457200" indent="-457200">
              <a:buFont typeface="+mj-lt"/>
              <a:buAutoNum type="arabicPeriod"/>
            </a:pPr>
            <a:r>
              <a:rPr lang="en-IN" sz="2000" dirty="0"/>
              <a:t>Improve Detection Accuracy to minimize false positives/negatives.</a:t>
            </a:r>
          </a:p>
          <a:p>
            <a:pPr marL="457200" indent="-457200">
              <a:buFont typeface="+mj-lt"/>
              <a:buAutoNum type="arabicPeriod"/>
            </a:pPr>
            <a:r>
              <a:rPr lang="en-IN" sz="2000" dirty="0"/>
              <a:t>Enhance Efficiency by reducing inspection time.</a:t>
            </a:r>
          </a:p>
          <a:p>
            <a:pPr marL="457200" indent="-457200">
              <a:buFont typeface="+mj-lt"/>
              <a:buAutoNum type="arabicPeriod"/>
            </a:pPr>
            <a:r>
              <a:rPr lang="en-IN" sz="2000" dirty="0"/>
              <a:t>Minimize Human Intervention to eliminate inconsistencies.</a:t>
            </a:r>
          </a:p>
          <a:p>
            <a:pPr marL="457200" indent="-457200">
              <a:buFont typeface="+mj-lt"/>
              <a:buAutoNum type="arabicPeriod"/>
            </a:pPr>
            <a:r>
              <a:rPr lang="en-IN" sz="2000" dirty="0"/>
              <a:t>Create a Scalable System adaptable for various ferrule types.</a:t>
            </a:r>
          </a:p>
        </p:txBody>
      </p:sp>
    </p:spTree>
    <p:extLst>
      <p:ext uri="{BB962C8B-B14F-4D97-AF65-F5344CB8AC3E}">
        <p14:creationId xmlns:p14="http://schemas.microsoft.com/office/powerpoint/2010/main" val="41864822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D23D0-9A3A-4F88-ADFA-833C0225F27F}"/>
              </a:ext>
            </a:extLst>
          </p:cNvPr>
          <p:cNvSpPr>
            <a:spLocks noGrp="1"/>
          </p:cNvSpPr>
          <p:nvPr>
            <p:ph type="title"/>
          </p:nvPr>
        </p:nvSpPr>
        <p:spPr>
          <a:xfrm>
            <a:off x="553674" y="285226"/>
            <a:ext cx="10515600" cy="725954"/>
          </a:xfrm>
        </p:spPr>
        <p:txBody>
          <a:bodyPr/>
          <a:lstStyle/>
          <a:p>
            <a:r>
              <a:rPr lang="en-IN" b="1" dirty="0" err="1"/>
              <a:t>Leterature</a:t>
            </a:r>
            <a:r>
              <a:rPr lang="en-IN" b="1" dirty="0"/>
              <a:t> survey:</a:t>
            </a:r>
          </a:p>
        </p:txBody>
      </p:sp>
      <p:graphicFrame>
        <p:nvGraphicFramePr>
          <p:cNvPr id="5" name="Content Placeholder 4">
            <a:extLst>
              <a:ext uri="{FF2B5EF4-FFF2-40B4-BE49-F238E27FC236}">
                <a16:creationId xmlns:a16="http://schemas.microsoft.com/office/drawing/2014/main" id="{2CDE9132-20F1-6702-70E0-357007B138FA}"/>
              </a:ext>
            </a:extLst>
          </p:cNvPr>
          <p:cNvGraphicFramePr>
            <a:graphicFrameLocks noGrp="1"/>
          </p:cNvGraphicFramePr>
          <p:nvPr>
            <p:ph sz="half" idx="1"/>
            <p:extLst>
              <p:ext uri="{D42A27DB-BD31-4B8C-83A1-F6EECF244321}">
                <p14:modId xmlns:p14="http://schemas.microsoft.com/office/powerpoint/2010/main" val="2909154720"/>
              </p:ext>
            </p:extLst>
          </p:nvPr>
        </p:nvGraphicFramePr>
        <p:xfrm>
          <a:off x="553674" y="1082180"/>
          <a:ext cx="11316747" cy="4764946"/>
        </p:xfrm>
        <a:graphic>
          <a:graphicData uri="http://schemas.openxmlformats.org/drawingml/2006/table">
            <a:tbl>
              <a:tblPr firstRow="1" bandRow="1">
                <a:tableStyleId>{5C22544A-7EE6-4342-B048-85BDC9FD1C3A}</a:tableStyleId>
              </a:tblPr>
              <a:tblGrid>
                <a:gridCol w="981511">
                  <a:extLst>
                    <a:ext uri="{9D8B030D-6E8A-4147-A177-3AD203B41FA5}">
                      <a16:colId xmlns:a16="http://schemas.microsoft.com/office/drawing/2014/main" val="3776626679"/>
                    </a:ext>
                  </a:extLst>
                </a:gridCol>
                <a:gridCol w="2256639">
                  <a:extLst>
                    <a:ext uri="{9D8B030D-6E8A-4147-A177-3AD203B41FA5}">
                      <a16:colId xmlns:a16="http://schemas.microsoft.com/office/drawing/2014/main" val="562852323"/>
                    </a:ext>
                  </a:extLst>
                </a:gridCol>
                <a:gridCol w="8078597">
                  <a:extLst>
                    <a:ext uri="{9D8B030D-6E8A-4147-A177-3AD203B41FA5}">
                      <a16:colId xmlns:a16="http://schemas.microsoft.com/office/drawing/2014/main" val="4205584829"/>
                    </a:ext>
                  </a:extLst>
                </a:gridCol>
              </a:tblGrid>
              <a:tr h="923807">
                <a:tc>
                  <a:txBody>
                    <a:bodyPr/>
                    <a:lstStyle/>
                    <a:p>
                      <a:r>
                        <a:rPr lang="en-US" dirty="0"/>
                        <a:t>Sr. No.</a:t>
                      </a:r>
                      <a:endParaRPr lang="en-IN" dirty="0"/>
                    </a:p>
                  </a:txBody>
                  <a:tcPr/>
                </a:tc>
                <a:tc>
                  <a:txBody>
                    <a:bodyPr/>
                    <a:lstStyle/>
                    <a:p>
                      <a:r>
                        <a:rPr lang="en-US" dirty="0"/>
                        <a:t>Name of Paper</a:t>
                      </a:r>
                      <a:endParaRPr lang="en-IN" dirty="0"/>
                    </a:p>
                  </a:txBody>
                  <a:tcPr/>
                </a:tc>
                <a:tc>
                  <a:txBody>
                    <a:bodyPr/>
                    <a:lstStyle/>
                    <a:p>
                      <a:r>
                        <a:rPr lang="en-US" dirty="0"/>
                        <a:t>Contribution</a:t>
                      </a:r>
                      <a:endParaRPr lang="en-IN" dirty="0"/>
                    </a:p>
                  </a:txBody>
                  <a:tcPr/>
                </a:tc>
                <a:extLst>
                  <a:ext uri="{0D108BD9-81ED-4DB2-BD59-A6C34878D82A}">
                    <a16:rowId xmlns:a16="http://schemas.microsoft.com/office/drawing/2014/main" val="1833910678"/>
                  </a:ext>
                </a:extLst>
              </a:tr>
              <a:tr h="1411612">
                <a:tc>
                  <a:txBody>
                    <a:bodyPr/>
                    <a:lstStyle/>
                    <a:p>
                      <a:r>
                        <a:rPr lang="en-US" dirty="0"/>
                        <a:t>1</a:t>
                      </a:r>
                      <a:endParaRPr lang="en-IN" dirty="0"/>
                    </a:p>
                  </a:txBody>
                  <a:tcPr/>
                </a:tc>
                <a:tc>
                  <a:txBody>
                    <a:bodyPr/>
                    <a:lstStyle/>
                    <a:p>
                      <a:r>
                        <a:rPr lang="en-US" dirty="0"/>
                        <a:t>Automated Defect Detection in Physical Components using Machine Learning.</a:t>
                      </a:r>
                      <a:endParaRPr lang="en-IN" dirty="0"/>
                    </a:p>
                  </a:txBody>
                  <a:tcPr/>
                </a:tc>
                <a:tc>
                  <a:txBody>
                    <a:bodyPr/>
                    <a:lstStyle/>
                    <a:p>
                      <a:r>
                        <a:rPr lang="en-US" sz="1400" dirty="0"/>
                        <a:t>The paper discusses automated defect detection in physical components using machine learning. It highlights the transition from manual inspection, which is prone to errors, to machine learning approaches that improve detection speed and accuracy. The authors propose a model based on the </a:t>
                      </a:r>
                      <a:r>
                        <a:rPr lang="en-US" sz="1400" dirty="0" err="1"/>
                        <a:t>MobileNet</a:t>
                      </a:r>
                      <a:r>
                        <a:rPr lang="en-US" sz="1400" dirty="0"/>
                        <a:t>-SSD architecture, optimized for resource efficiency, which outperforms traditional deep learning methods in defect detection. The paper describes the model's development, pre-processing techniques, and training on datasets. Results show higher precision in detecting surface defects with minimal computational resources.</a:t>
                      </a:r>
                      <a:endParaRPr lang="en-IN" sz="1400" dirty="0"/>
                    </a:p>
                  </a:txBody>
                  <a:tcPr/>
                </a:tc>
                <a:extLst>
                  <a:ext uri="{0D108BD9-81ED-4DB2-BD59-A6C34878D82A}">
                    <a16:rowId xmlns:a16="http://schemas.microsoft.com/office/drawing/2014/main" val="3989077228"/>
                  </a:ext>
                </a:extLst>
              </a:tr>
              <a:tr h="1505720">
                <a:tc>
                  <a:txBody>
                    <a:bodyPr/>
                    <a:lstStyle/>
                    <a:p>
                      <a:r>
                        <a:rPr lang="en-US" dirty="0"/>
                        <a:t>2</a:t>
                      </a:r>
                      <a:endParaRPr lang="en-IN" dirty="0"/>
                    </a:p>
                  </a:txBody>
                  <a:tcPr/>
                </a:tc>
                <a:tc>
                  <a:txBody>
                    <a:bodyPr/>
                    <a:lstStyle/>
                    <a:p>
                      <a:r>
                        <a:rPr lang="en-US" dirty="0"/>
                        <a:t>A deep learning-based framework for an automated defect detection system for sewer pipes </a:t>
                      </a:r>
                      <a:endParaRPr lang="en-IN" dirty="0"/>
                    </a:p>
                  </a:txBody>
                  <a:tcPr/>
                </a:tc>
                <a:tc>
                  <a:txBody>
                    <a:bodyPr/>
                    <a:lstStyle/>
                    <a:p>
                      <a:r>
                        <a:rPr lang="en-US" sz="1400" dirty="0"/>
                        <a:t>The paper proposes a deep learning framework for automated defect detection in sewer pipes using CCTV footage. The system utilizes the YOLOv3 network, trained on 4056 samples, to detect six types of defects and one construction feature with an 85.37% mean average precision (</a:t>
                      </a:r>
                      <a:r>
                        <a:rPr lang="en-US" sz="1400" dirty="0" err="1"/>
                        <a:t>mAP</a:t>
                      </a:r>
                      <a:r>
                        <a:rPr lang="en-US" sz="1400" dirty="0"/>
                        <a:t>). The system labels video frames containing defects, streamlining the inspection process, reducing human error, and improving efficiency for sewer maintenance. The output includes labeled CCTV videos and defect information, aiding technologists in pipe assessment.</a:t>
                      </a:r>
                      <a:endParaRPr lang="en-IN" sz="1400" dirty="0"/>
                    </a:p>
                  </a:txBody>
                  <a:tcPr/>
                </a:tc>
                <a:extLst>
                  <a:ext uri="{0D108BD9-81ED-4DB2-BD59-A6C34878D82A}">
                    <a16:rowId xmlns:a16="http://schemas.microsoft.com/office/drawing/2014/main" val="2653979047"/>
                  </a:ext>
                </a:extLst>
              </a:tr>
              <a:tr h="923807">
                <a:tc>
                  <a:txBody>
                    <a:bodyPr/>
                    <a:lstStyle/>
                    <a:p>
                      <a:r>
                        <a:rPr lang="en-US" dirty="0"/>
                        <a:t>3</a:t>
                      </a:r>
                      <a:endParaRPr lang="en-IN" dirty="0"/>
                    </a:p>
                  </a:txBody>
                  <a:tcPr/>
                </a:tc>
                <a:tc>
                  <a:txBody>
                    <a:bodyPr/>
                    <a:lstStyle/>
                    <a:p>
                      <a:r>
                        <a:rPr lang="en-IN" dirty="0"/>
                        <a:t>Automated Fabric Defect Detection</a:t>
                      </a:r>
                    </a:p>
                  </a:txBody>
                  <a:tcPr/>
                </a:tc>
                <a:tc>
                  <a:txBody>
                    <a:bodyPr/>
                    <a:lstStyle/>
                    <a:p>
                      <a:r>
                        <a:rPr lang="en-US" sz="1400" dirty="0"/>
                        <a:t>The paper provides a review of automated fabric defect detection methods, classifying them into motif-based and non-motif-based approaches. It compares seven detection techniques, outlines their strengths and weaknesses, and discusses future research directions.</a:t>
                      </a:r>
                      <a:endParaRPr lang="en-IN" sz="1400" dirty="0"/>
                    </a:p>
                  </a:txBody>
                  <a:tcPr/>
                </a:tc>
                <a:extLst>
                  <a:ext uri="{0D108BD9-81ED-4DB2-BD59-A6C34878D82A}">
                    <a16:rowId xmlns:a16="http://schemas.microsoft.com/office/drawing/2014/main" val="3212710528"/>
                  </a:ext>
                </a:extLst>
              </a:tr>
            </a:tbl>
          </a:graphicData>
        </a:graphic>
      </p:graphicFrame>
    </p:spTree>
    <p:extLst>
      <p:ext uri="{BB962C8B-B14F-4D97-AF65-F5344CB8AC3E}">
        <p14:creationId xmlns:p14="http://schemas.microsoft.com/office/powerpoint/2010/main" val="49901778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E49C43A5-5973-7C03-F68C-C6244BB58CA9}"/>
              </a:ext>
            </a:extLst>
          </p:cNvPr>
          <p:cNvGraphicFramePr>
            <a:graphicFrameLocks noGrp="1"/>
          </p:cNvGraphicFramePr>
          <p:nvPr>
            <p:ph sz="half" idx="1"/>
            <p:extLst>
              <p:ext uri="{D42A27DB-BD31-4B8C-83A1-F6EECF244321}">
                <p14:modId xmlns:p14="http://schemas.microsoft.com/office/powerpoint/2010/main" val="2332219106"/>
              </p:ext>
            </p:extLst>
          </p:nvPr>
        </p:nvGraphicFramePr>
        <p:xfrm>
          <a:off x="285226" y="154217"/>
          <a:ext cx="11568416" cy="6464292"/>
        </p:xfrm>
        <a:graphic>
          <a:graphicData uri="http://schemas.openxmlformats.org/drawingml/2006/table">
            <a:tbl>
              <a:tblPr firstRow="1" bandRow="1">
                <a:tableStyleId>{5C22544A-7EE6-4342-B048-85BDC9FD1C3A}</a:tableStyleId>
              </a:tblPr>
              <a:tblGrid>
                <a:gridCol w="453005">
                  <a:extLst>
                    <a:ext uri="{9D8B030D-6E8A-4147-A177-3AD203B41FA5}">
                      <a16:colId xmlns:a16="http://schemas.microsoft.com/office/drawing/2014/main" val="174412552"/>
                    </a:ext>
                  </a:extLst>
                </a:gridCol>
                <a:gridCol w="3339633">
                  <a:extLst>
                    <a:ext uri="{9D8B030D-6E8A-4147-A177-3AD203B41FA5}">
                      <a16:colId xmlns:a16="http://schemas.microsoft.com/office/drawing/2014/main" val="1982758962"/>
                    </a:ext>
                  </a:extLst>
                </a:gridCol>
                <a:gridCol w="7775778">
                  <a:extLst>
                    <a:ext uri="{9D8B030D-6E8A-4147-A177-3AD203B41FA5}">
                      <a16:colId xmlns:a16="http://schemas.microsoft.com/office/drawing/2014/main" val="4260286738"/>
                    </a:ext>
                  </a:extLst>
                </a:gridCol>
              </a:tblGrid>
              <a:tr h="627495">
                <a:tc>
                  <a:txBody>
                    <a:bodyPr/>
                    <a:lstStyle/>
                    <a:p>
                      <a:r>
                        <a:rPr lang="en-US" dirty="0"/>
                        <a:t>Sr. No.</a:t>
                      </a:r>
                      <a:endParaRPr lang="en-IN" dirty="0"/>
                    </a:p>
                  </a:txBody>
                  <a:tcPr/>
                </a:tc>
                <a:tc>
                  <a:txBody>
                    <a:bodyPr/>
                    <a:lstStyle/>
                    <a:p>
                      <a:r>
                        <a:rPr lang="en-US" dirty="0"/>
                        <a:t>Name of Paper</a:t>
                      </a:r>
                      <a:endParaRPr lang="en-IN" dirty="0"/>
                    </a:p>
                  </a:txBody>
                  <a:tcPr/>
                </a:tc>
                <a:tc>
                  <a:txBody>
                    <a:bodyPr/>
                    <a:lstStyle/>
                    <a:p>
                      <a:r>
                        <a:rPr lang="en-US" dirty="0"/>
                        <a:t>Contribution</a:t>
                      </a:r>
                      <a:endParaRPr lang="en-IN" dirty="0"/>
                    </a:p>
                  </a:txBody>
                  <a:tcPr/>
                </a:tc>
                <a:extLst>
                  <a:ext uri="{0D108BD9-81ED-4DB2-BD59-A6C34878D82A}">
                    <a16:rowId xmlns:a16="http://schemas.microsoft.com/office/drawing/2014/main" val="335599450"/>
                  </a:ext>
                </a:extLst>
              </a:tr>
              <a:tr h="1135467">
                <a:tc>
                  <a:txBody>
                    <a:bodyPr/>
                    <a:lstStyle/>
                    <a:p>
                      <a:r>
                        <a:rPr lang="en-US" dirty="0"/>
                        <a:t>4</a:t>
                      </a:r>
                      <a:endParaRPr lang="en-IN" dirty="0"/>
                    </a:p>
                  </a:txBody>
                  <a:tcPr/>
                </a:tc>
                <a:tc>
                  <a:txBody>
                    <a:bodyPr/>
                    <a:lstStyle/>
                    <a:p>
                      <a:r>
                        <a:rPr lang="en-US" dirty="0"/>
                        <a:t>Automated 3D Defect Detection based on Simulated Reference</a:t>
                      </a:r>
                      <a:endParaRPr lang="en-IN" dirty="0"/>
                    </a:p>
                  </a:txBody>
                  <a:tcPr/>
                </a:tc>
                <a:tc>
                  <a:txBody>
                    <a:bodyPr/>
                    <a:lstStyle/>
                    <a:p>
                      <a:r>
                        <a:rPr lang="en-US" sz="1400" dirty="0"/>
                        <a:t>The paper presents a method for automated 3D defect detection using simulated reference parts in industrial CT scans. It overcomes challenges like limited scan time and image artifacts by comparing parts to simulated "flawless" models, enhancing defect detection accuracy. This approach eliminates the need for real defect-free parts, improving reliability in noisy environments, especially for automotive components.</a:t>
                      </a:r>
                      <a:endParaRPr lang="en-IN" sz="1400" dirty="0"/>
                    </a:p>
                  </a:txBody>
                  <a:tcPr/>
                </a:tc>
                <a:extLst>
                  <a:ext uri="{0D108BD9-81ED-4DB2-BD59-A6C34878D82A}">
                    <a16:rowId xmlns:a16="http://schemas.microsoft.com/office/drawing/2014/main" val="4209017042"/>
                  </a:ext>
                </a:extLst>
              </a:tr>
              <a:tr h="1257091">
                <a:tc>
                  <a:txBody>
                    <a:bodyPr/>
                    <a:lstStyle/>
                    <a:p>
                      <a:r>
                        <a:rPr lang="en-US" dirty="0"/>
                        <a:t>5</a:t>
                      </a:r>
                      <a:endParaRPr lang="en-IN" dirty="0"/>
                    </a:p>
                  </a:txBody>
                  <a:tcPr/>
                </a:tc>
                <a:tc>
                  <a:txBody>
                    <a:bodyPr/>
                    <a:lstStyle/>
                    <a:p>
                      <a:r>
                        <a:rPr lang="en-US" dirty="0"/>
                        <a:t>Automated defect recognition in X-ray projections using neural networks trained on simulated and real-world data</a:t>
                      </a:r>
                      <a:endParaRPr lang="en-IN" dirty="0"/>
                    </a:p>
                  </a:txBody>
                  <a:tcPr/>
                </a:tc>
                <a:tc>
                  <a:txBody>
                    <a:bodyPr/>
                    <a:lstStyle/>
                    <a:p>
                      <a:r>
                        <a:rPr lang="en-US" sz="1400" dirty="0"/>
                        <a:t>The paper explores using neural networks to detect defects in X-ray images of light metal castings. It compares training on simulated versus real-world data, concluding that a combination of both yields the best results. The closer simulated data matches real-world conditions, the better the defect detection performance. This method aims to reduce the costs of real-world data collection and setup.</a:t>
                      </a:r>
                    </a:p>
                  </a:txBody>
                  <a:tcPr/>
                </a:tc>
                <a:extLst>
                  <a:ext uri="{0D108BD9-81ED-4DB2-BD59-A6C34878D82A}">
                    <a16:rowId xmlns:a16="http://schemas.microsoft.com/office/drawing/2014/main" val="2388523624"/>
                  </a:ext>
                </a:extLst>
              </a:tr>
              <a:tr h="1344632">
                <a:tc>
                  <a:txBody>
                    <a:bodyPr/>
                    <a:lstStyle/>
                    <a:p>
                      <a:r>
                        <a:rPr lang="en-US" dirty="0"/>
                        <a:t>6</a:t>
                      </a:r>
                      <a:endParaRPr lang="en-IN" dirty="0"/>
                    </a:p>
                  </a:txBody>
                  <a:tcPr/>
                </a:tc>
                <a:tc>
                  <a:txBody>
                    <a:bodyPr/>
                    <a:lstStyle/>
                    <a:p>
                      <a:r>
                        <a:rPr lang="en-US" dirty="0"/>
                        <a:t>Automated Machine Learning System for Defect Detection on Cylindrical Metal Surfaces </a:t>
                      </a:r>
                      <a:endParaRPr lang="en-IN" dirty="0"/>
                    </a:p>
                  </a:txBody>
                  <a:tcPr/>
                </a:tc>
                <a:tc>
                  <a:txBody>
                    <a:bodyPr/>
                    <a:lstStyle/>
                    <a:p>
                      <a:r>
                        <a:rPr lang="en-US" sz="1400" dirty="0"/>
                        <a:t>The paper presents an Automated Machine Learning (</a:t>
                      </a:r>
                      <a:r>
                        <a:rPr lang="en-US" sz="1400" dirty="0" err="1"/>
                        <a:t>AutoML</a:t>
                      </a:r>
                      <a:r>
                        <a:rPr lang="en-US" sz="1400" dirty="0"/>
                        <a:t>) system for defect detection on cylindrical metal surfaces using deep learning models like VGG-16, ResNet-50, and </a:t>
                      </a:r>
                      <a:r>
                        <a:rPr lang="en-US" sz="1400" dirty="0" err="1"/>
                        <a:t>MobileNet</a:t>
                      </a:r>
                      <a:r>
                        <a:rPr lang="en-US" sz="1400" dirty="0"/>
                        <a:t>. The study compares Transfer Learning (TL) and </a:t>
                      </a:r>
                      <a:r>
                        <a:rPr lang="en-US" sz="1400" dirty="0" err="1"/>
                        <a:t>AutoML</a:t>
                      </a:r>
                      <a:r>
                        <a:rPr lang="en-US" sz="1400" dirty="0"/>
                        <a:t> approaches. The </a:t>
                      </a:r>
                      <a:r>
                        <a:rPr lang="en-US" sz="1400" dirty="0" err="1"/>
                        <a:t>AutoML</a:t>
                      </a:r>
                      <a:r>
                        <a:rPr lang="en-US" sz="1400" dirty="0"/>
                        <a:t> model, combining modules from these networks, achieved 95.5% accuracy, while </a:t>
                      </a:r>
                      <a:r>
                        <a:rPr lang="en-US" sz="1400" dirty="0" err="1"/>
                        <a:t>AutoKeras</a:t>
                      </a:r>
                      <a:r>
                        <a:rPr lang="en-US" sz="1400" dirty="0"/>
                        <a:t>, another </a:t>
                      </a:r>
                      <a:r>
                        <a:rPr lang="en-US" sz="1400" dirty="0" err="1"/>
                        <a:t>AutoML</a:t>
                      </a:r>
                      <a:r>
                        <a:rPr lang="en-US" sz="1400" dirty="0"/>
                        <a:t> tool, reached 99.83% accuracy. This system reduces manual effort and improves accuracy in defect detection for smart manufacturing.</a:t>
                      </a:r>
                      <a:endParaRPr lang="en-IN" sz="1400" dirty="0"/>
                    </a:p>
                  </a:txBody>
                  <a:tcPr/>
                </a:tc>
                <a:extLst>
                  <a:ext uri="{0D108BD9-81ED-4DB2-BD59-A6C34878D82A}">
                    <a16:rowId xmlns:a16="http://schemas.microsoft.com/office/drawing/2014/main" val="58465803"/>
                  </a:ext>
                </a:extLst>
              </a:tr>
              <a:tr h="1762961">
                <a:tc>
                  <a:txBody>
                    <a:bodyPr/>
                    <a:lstStyle/>
                    <a:p>
                      <a:r>
                        <a:rPr lang="en-US" dirty="0"/>
                        <a:t>7</a:t>
                      </a:r>
                      <a:endParaRPr lang="en-IN" dirty="0"/>
                    </a:p>
                  </a:txBody>
                  <a:tcPr/>
                </a:tc>
                <a:tc>
                  <a:txBody>
                    <a:bodyPr/>
                    <a:lstStyle/>
                    <a:p>
                      <a:r>
                        <a:rPr lang="en-US" dirty="0"/>
                        <a:t>A Real-Time Automated Defect Detection System for Ceramic Pieces Manufacturing Process Based on Computer Vision with Deep Learning</a:t>
                      </a:r>
                      <a:endParaRPr lang="en-IN" dirty="0"/>
                    </a:p>
                  </a:txBody>
                  <a:tcPr/>
                </a:tc>
                <a:tc>
                  <a:txBody>
                    <a:bodyPr/>
                    <a:lstStyle/>
                    <a:p>
                      <a:r>
                        <a:rPr lang="en-US" sz="1400" dirty="0"/>
                        <a:t>The paper presents a </a:t>
                      </a:r>
                      <a:r>
                        <a:rPr lang="en-US" sz="1400" b="1" dirty="0"/>
                        <a:t>real-time automated defect detection system</a:t>
                      </a:r>
                      <a:r>
                        <a:rPr lang="en-US" sz="1400" dirty="0"/>
                        <a:t> for ceramic manufacturing, using </a:t>
                      </a:r>
                      <a:r>
                        <a:rPr lang="en-US" sz="1400" b="1" dirty="0"/>
                        <a:t>computer vision</a:t>
                      </a:r>
                      <a:r>
                        <a:rPr lang="en-US" sz="1400" dirty="0"/>
                        <a:t> and </a:t>
                      </a:r>
                      <a:r>
                        <a:rPr lang="en-US" sz="1400" b="1" dirty="0"/>
                        <a:t>deep learning</a:t>
                      </a:r>
                      <a:r>
                        <a:rPr lang="en-US" sz="1400" dirty="0"/>
                        <a:t>. It focuses on identifying defects during the manufacturing process, reducing manual inspection, and improving quality control. The system employs </a:t>
                      </a:r>
                      <a:r>
                        <a:rPr lang="en-US" sz="1400" b="1" dirty="0"/>
                        <a:t>convolutional neural networks (CNNs)</a:t>
                      </a:r>
                      <a:r>
                        <a:rPr lang="en-US" sz="1400" dirty="0"/>
                        <a:t> for detecting surface defects, achieving </a:t>
                      </a:r>
                      <a:r>
                        <a:rPr lang="en-US" sz="1400" b="1" dirty="0"/>
                        <a:t>98% accuracy</a:t>
                      </a:r>
                      <a:r>
                        <a:rPr lang="en-US" sz="1400" dirty="0"/>
                        <a:t> and </a:t>
                      </a:r>
                      <a:r>
                        <a:rPr lang="en-US" sz="1400" b="1" dirty="0"/>
                        <a:t>97.29% F1-score</a:t>
                      </a:r>
                      <a:r>
                        <a:rPr lang="en-US" sz="1400" dirty="0"/>
                        <a:t>. Key features include an image acquisition module, dataset labeling, and preprocessing methods tailored to ceramics. The system was tested in an industrial setting, proving effective in automating defect detection and minimizing production waste.</a:t>
                      </a:r>
                      <a:endParaRPr lang="en-IN" sz="1400" dirty="0"/>
                    </a:p>
                  </a:txBody>
                  <a:tcPr/>
                </a:tc>
                <a:extLst>
                  <a:ext uri="{0D108BD9-81ED-4DB2-BD59-A6C34878D82A}">
                    <a16:rowId xmlns:a16="http://schemas.microsoft.com/office/drawing/2014/main" val="613218952"/>
                  </a:ext>
                </a:extLst>
              </a:tr>
            </a:tbl>
          </a:graphicData>
        </a:graphic>
      </p:graphicFrame>
    </p:spTree>
    <p:extLst>
      <p:ext uri="{BB962C8B-B14F-4D97-AF65-F5344CB8AC3E}">
        <p14:creationId xmlns:p14="http://schemas.microsoft.com/office/powerpoint/2010/main" val="29036597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2F9F4-ADC2-12AB-FDDC-1B667599E79C}"/>
              </a:ext>
            </a:extLst>
          </p:cNvPr>
          <p:cNvSpPr>
            <a:spLocks noGrp="1"/>
          </p:cNvSpPr>
          <p:nvPr>
            <p:ph type="title"/>
          </p:nvPr>
        </p:nvSpPr>
        <p:spPr/>
        <p:txBody>
          <a:bodyPr/>
          <a:lstStyle/>
          <a:p>
            <a:r>
              <a:rPr lang="en-IN" b="1" dirty="0"/>
              <a:t>Defect Detection Techniques:</a:t>
            </a:r>
          </a:p>
        </p:txBody>
      </p:sp>
      <p:sp>
        <p:nvSpPr>
          <p:cNvPr id="3" name="Content Placeholder 2">
            <a:extLst>
              <a:ext uri="{FF2B5EF4-FFF2-40B4-BE49-F238E27FC236}">
                <a16:creationId xmlns:a16="http://schemas.microsoft.com/office/drawing/2014/main" id="{49246A7A-0865-2571-5750-4D7B82092862}"/>
              </a:ext>
            </a:extLst>
          </p:cNvPr>
          <p:cNvSpPr>
            <a:spLocks noGrp="1"/>
          </p:cNvSpPr>
          <p:nvPr>
            <p:ph idx="1"/>
          </p:nvPr>
        </p:nvSpPr>
        <p:spPr/>
        <p:txBody>
          <a:bodyPr>
            <a:normAutofit/>
          </a:bodyPr>
          <a:lstStyle/>
          <a:p>
            <a:pPr marL="514350" indent="-514350">
              <a:buAutoNum type="arabicPeriod"/>
            </a:pPr>
            <a:r>
              <a:rPr lang="en-IN" dirty="0"/>
              <a:t>Machine Vision Systems</a:t>
            </a:r>
          </a:p>
          <a:p>
            <a:pPr marL="514350" indent="-514350">
              <a:buAutoNum type="arabicPeriod"/>
            </a:pPr>
            <a:r>
              <a:rPr lang="en-IN" dirty="0"/>
              <a:t>Non-Destructive Testing (NDT)</a:t>
            </a:r>
          </a:p>
          <a:p>
            <a:pPr marL="514350" indent="-514350">
              <a:buAutoNum type="arabicPeriod"/>
            </a:pPr>
            <a:r>
              <a:rPr lang="en-IN" dirty="0"/>
              <a:t>Automated Optical Inspection (AOI)</a:t>
            </a:r>
          </a:p>
          <a:p>
            <a:pPr marL="514350" indent="-514350">
              <a:buAutoNum type="arabicPeriod"/>
            </a:pPr>
            <a:r>
              <a:rPr lang="en-IN" dirty="0"/>
              <a:t>Robotics and Sensors</a:t>
            </a:r>
          </a:p>
          <a:p>
            <a:pPr marL="514350" indent="-514350">
              <a:buAutoNum type="arabicPeriod"/>
            </a:pPr>
            <a:r>
              <a:rPr lang="en-IN" dirty="0"/>
              <a:t>Vision Measurement Machine</a:t>
            </a:r>
          </a:p>
        </p:txBody>
      </p:sp>
    </p:spTree>
    <p:extLst>
      <p:ext uri="{BB962C8B-B14F-4D97-AF65-F5344CB8AC3E}">
        <p14:creationId xmlns:p14="http://schemas.microsoft.com/office/powerpoint/2010/main" val="2300470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255CE-44C4-9560-6DA9-12DEAB2654EE}"/>
              </a:ext>
            </a:extLst>
          </p:cNvPr>
          <p:cNvSpPr>
            <a:spLocks noGrp="1"/>
          </p:cNvSpPr>
          <p:nvPr>
            <p:ph type="title"/>
          </p:nvPr>
        </p:nvSpPr>
        <p:spPr>
          <a:xfrm>
            <a:off x="1626551" y="-20003"/>
            <a:ext cx="10018713" cy="1752599"/>
          </a:xfrm>
        </p:spPr>
        <p:txBody>
          <a:bodyPr/>
          <a:lstStyle/>
          <a:p>
            <a:r>
              <a:rPr lang="en-IN" b="1" dirty="0"/>
              <a:t>Vision Measurement Machine:</a:t>
            </a:r>
            <a:br>
              <a:rPr lang="en-IN" dirty="0"/>
            </a:br>
            <a:endParaRPr lang="en-IN" dirty="0"/>
          </a:p>
        </p:txBody>
      </p:sp>
      <p:sp>
        <p:nvSpPr>
          <p:cNvPr id="3" name="Content Placeholder 2">
            <a:extLst>
              <a:ext uri="{FF2B5EF4-FFF2-40B4-BE49-F238E27FC236}">
                <a16:creationId xmlns:a16="http://schemas.microsoft.com/office/drawing/2014/main" id="{82A1029B-8771-ABDC-1C9F-0FA24D20ECC7}"/>
              </a:ext>
            </a:extLst>
          </p:cNvPr>
          <p:cNvSpPr>
            <a:spLocks noGrp="1"/>
          </p:cNvSpPr>
          <p:nvPr>
            <p:ph idx="1"/>
          </p:nvPr>
        </p:nvSpPr>
        <p:spPr>
          <a:xfrm>
            <a:off x="1284127" y="1350628"/>
            <a:ext cx="10703560" cy="4826335"/>
          </a:xfrm>
        </p:spPr>
        <p:txBody>
          <a:bodyPr>
            <a:normAutofit lnSpcReduction="10000"/>
          </a:bodyPr>
          <a:lstStyle/>
          <a:p>
            <a:r>
              <a:rPr lang="en-US" b="1" dirty="0"/>
              <a:t>Precision: </a:t>
            </a:r>
            <a:r>
              <a:rPr lang="en-US" dirty="0"/>
              <a:t>VMMs are highly precise, using optical systems to measure and inspect parts with very fine tolerances. They are often used in industries where accuracy is crucial (like aerospace or medical).</a:t>
            </a:r>
          </a:p>
          <a:p>
            <a:r>
              <a:rPr lang="en-US" b="1" dirty="0"/>
              <a:t>Out-of-the-Box Functionality: </a:t>
            </a:r>
            <a:r>
              <a:rPr lang="en-US" dirty="0"/>
              <a:t>VMMs are typically designed for specific types of measurements and come pre-configured, meaning setup and usage can be quicker for standard tasks.</a:t>
            </a:r>
          </a:p>
          <a:p>
            <a:r>
              <a:rPr lang="en-US" b="1" dirty="0"/>
              <a:t>Consistency: </a:t>
            </a:r>
            <a:r>
              <a:rPr lang="en-US" dirty="0"/>
              <a:t>Since VMMs are hardware-based, they offer consistent performance for repetitive tasks.</a:t>
            </a:r>
          </a:p>
          <a:p>
            <a:r>
              <a:rPr lang="en-US" b="1" dirty="0"/>
              <a:t>Speed: </a:t>
            </a:r>
            <a:r>
              <a:rPr lang="en-US" dirty="0"/>
              <a:t>VMMs can be fast if the part geometry and type of defect detection are simple and don't require complex analysis.</a:t>
            </a:r>
          </a:p>
          <a:p>
            <a:r>
              <a:rPr lang="en-US" b="1" dirty="0"/>
              <a:t>Limitations: </a:t>
            </a:r>
            <a:r>
              <a:rPr lang="en-US" dirty="0"/>
              <a:t>They can be expensive and less adaptable if the defect types change frequently, as reconfiguration can be difficult.</a:t>
            </a:r>
            <a:endParaRPr lang="en-IN" dirty="0"/>
          </a:p>
        </p:txBody>
      </p:sp>
    </p:spTree>
    <p:extLst>
      <p:ext uri="{BB962C8B-B14F-4D97-AF65-F5344CB8AC3E}">
        <p14:creationId xmlns:p14="http://schemas.microsoft.com/office/powerpoint/2010/main" val="42407369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FF866-AC8B-D231-2217-882EDD1218FC}"/>
              </a:ext>
            </a:extLst>
          </p:cNvPr>
          <p:cNvSpPr>
            <a:spLocks noGrp="1"/>
          </p:cNvSpPr>
          <p:nvPr>
            <p:ph type="title"/>
          </p:nvPr>
        </p:nvSpPr>
        <p:spPr>
          <a:xfrm>
            <a:off x="1509319" y="96566"/>
            <a:ext cx="10682681" cy="1325563"/>
          </a:xfrm>
        </p:spPr>
        <p:txBody>
          <a:bodyPr/>
          <a:lstStyle/>
          <a:p>
            <a:r>
              <a:rPr lang="en-US" b="1" dirty="0"/>
              <a:t>Machine Learning (ML) with Image Processing:</a:t>
            </a:r>
            <a:endParaRPr lang="en-IN" b="1" dirty="0"/>
          </a:p>
        </p:txBody>
      </p:sp>
      <p:sp>
        <p:nvSpPr>
          <p:cNvPr id="3" name="Content Placeholder 2">
            <a:extLst>
              <a:ext uri="{FF2B5EF4-FFF2-40B4-BE49-F238E27FC236}">
                <a16:creationId xmlns:a16="http://schemas.microsoft.com/office/drawing/2014/main" id="{7EFCFC8E-E163-1D92-39B4-1310C0D5DD97}"/>
              </a:ext>
            </a:extLst>
          </p:cNvPr>
          <p:cNvSpPr>
            <a:spLocks noGrp="1"/>
          </p:cNvSpPr>
          <p:nvPr>
            <p:ph idx="1"/>
          </p:nvPr>
        </p:nvSpPr>
        <p:spPr>
          <a:xfrm>
            <a:off x="1709908" y="1341120"/>
            <a:ext cx="9631262" cy="4930252"/>
          </a:xfrm>
        </p:spPr>
        <p:txBody>
          <a:bodyPr>
            <a:noAutofit/>
          </a:bodyPr>
          <a:lstStyle/>
          <a:p>
            <a:r>
              <a:rPr lang="en-US" sz="2000" b="1" dirty="0"/>
              <a:t>Flexibility: </a:t>
            </a:r>
            <a:r>
              <a:rPr lang="en-US" sz="2000" dirty="0"/>
              <a:t>ML-based systems can adapt to different types of defects and variations in the product by learning from data. They are especially useful for detecting complex patterns or subtle defects.</a:t>
            </a:r>
          </a:p>
          <a:p>
            <a:r>
              <a:rPr lang="en-US" sz="2000" b="1" dirty="0"/>
              <a:t>Scalability: </a:t>
            </a:r>
            <a:r>
              <a:rPr lang="en-US" sz="2000" dirty="0"/>
              <a:t>Once trained, an ML model can handle a wide range of product variations, and new data can be used to improve the system over time.</a:t>
            </a:r>
          </a:p>
          <a:p>
            <a:r>
              <a:rPr lang="en-US" sz="2000" b="1" dirty="0"/>
              <a:t>Cost-Effectiveness: </a:t>
            </a:r>
            <a:r>
              <a:rPr lang="en-US" sz="2000" dirty="0"/>
              <a:t>While it requires initial investment in data collection and training, ML systems can be more cost-effective long-term, especially if you're dealing with a wide variety of defects.</a:t>
            </a:r>
          </a:p>
          <a:p>
            <a:r>
              <a:rPr lang="en-US" sz="2000" b="1" dirty="0"/>
              <a:t>Real-Time Processing: </a:t>
            </a:r>
            <a:r>
              <a:rPr lang="en-US" sz="2000" dirty="0"/>
              <a:t>With proper optimization, ML and image processing can be deployed for real-time defect detection, especially in high-speed manufacturing environments.</a:t>
            </a:r>
          </a:p>
          <a:p>
            <a:r>
              <a:rPr lang="en-US" sz="2000" b="1" dirty="0"/>
              <a:t>Limitations: </a:t>
            </a:r>
            <a:r>
              <a:rPr lang="en-US" sz="2000" dirty="0"/>
              <a:t>The success of ML depends on the quality and quantity of the data used for training. It may also require more computational resources and expertise to set up and maintain.</a:t>
            </a:r>
            <a:endParaRPr lang="en-IN" sz="2000" dirty="0"/>
          </a:p>
        </p:txBody>
      </p:sp>
    </p:spTree>
    <p:extLst>
      <p:ext uri="{BB962C8B-B14F-4D97-AF65-F5344CB8AC3E}">
        <p14:creationId xmlns:p14="http://schemas.microsoft.com/office/powerpoint/2010/main" val="1018629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AF9A43-2005-718A-E36D-79579B2552BD}"/>
              </a:ext>
            </a:extLst>
          </p:cNvPr>
          <p:cNvSpPr>
            <a:spLocks noGrp="1"/>
          </p:cNvSpPr>
          <p:nvPr>
            <p:ph idx="1"/>
          </p:nvPr>
        </p:nvSpPr>
        <p:spPr>
          <a:xfrm>
            <a:off x="838200" y="251670"/>
            <a:ext cx="10515600" cy="6207853"/>
          </a:xfrm>
        </p:spPr>
        <p:txBody>
          <a:bodyPr>
            <a:normAutofit lnSpcReduction="10000"/>
          </a:bodyPr>
          <a:lstStyle/>
          <a:p>
            <a:pPr marL="0" indent="0">
              <a:buNone/>
            </a:pPr>
            <a:r>
              <a:rPr lang="en-US" b="1" dirty="0"/>
              <a:t> VMM:</a:t>
            </a:r>
          </a:p>
          <a:p>
            <a:r>
              <a:rPr lang="en-US" sz="2000" b="1" dirty="0"/>
              <a:t>High Cost</a:t>
            </a:r>
            <a:r>
              <a:rPr lang="en-US" sz="2000" dirty="0"/>
              <a:t>: Expensive setup, maintenance, and calibration.</a:t>
            </a:r>
            <a:endParaRPr lang="en-US" sz="2000" b="1" dirty="0"/>
          </a:p>
          <a:p>
            <a:r>
              <a:rPr lang="en-US" sz="2000" b="1" dirty="0"/>
              <a:t>Limited Flexibility</a:t>
            </a:r>
            <a:r>
              <a:rPr lang="en-US" sz="2000" dirty="0"/>
              <a:t>: Difficult to adapt to new parts or defects.</a:t>
            </a:r>
            <a:endParaRPr lang="en-IN" sz="2000" dirty="0"/>
          </a:p>
          <a:p>
            <a:r>
              <a:rPr lang="en-US" sz="2000" b="1" dirty="0"/>
              <a:t>Slow Inspection Speed</a:t>
            </a:r>
            <a:r>
              <a:rPr lang="en-US" sz="2000" dirty="0"/>
              <a:t>: May not keep up with high-speed production.</a:t>
            </a:r>
          </a:p>
          <a:p>
            <a:r>
              <a:rPr lang="en-US" sz="2000" b="1" dirty="0"/>
              <a:t>Operator Dependency</a:t>
            </a:r>
            <a:r>
              <a:rPr lang="en-US" sz="2000" dirty="0"/>
              <a:t>: Requires skilled personnel for operation and calibration.</a:t>
            </a:r>
          </a:p>
          <a:p>
            <a:r>
              <a:rPr lang="en-US" sz="2000" b="1" dirty="0"/>
              <a:t>Limited Flexibility</a:t>
            </a:r>
            <a:r>
              <a:rPr lang="en-US" sz="2000" dirty="0"/>
              <a:t>: Difficult to adapt to new parts or defects.</a:t>
            </a:r>
          </a:p>
          <a:p>
            <a:r>
              <a:rPr lang="en-US" sz="2000" b="1" dirty="0"/>
              <a:t>Complex Setup</a:t>
            </a:r>
            <a:r>
              <a:rPr lang="en-US" sz="2000" dirty="0"/>
              <a:t>: Lengthy setup and recalibration for new tasks.</a:t>
            </a:r>
          </a:p>
          <a:p>
            <a:pPr marL="0" indent="0">
              <a:buNone/>
            </a:pPr>
            <a:endParaRPr lang="en-US" sz="2000" dirty="0"/>
          </a:p>
          <a:p>
            <a:pPr marL="0" indent="0">
              <a:buNone/>
            </a:pPr>
            <a:r>
              <a:rPr lang="en-US" b="1" dirty="0"/>
              <a:t> ML:</a:t>
            </a:r>
          </a:p>
          <a:p>
            <a:r>
              <a:rPr lang="en-US" sz="2000" b="1" dirty="0"/>
              <a:t>Cost-Effectiveness</a:t>
            </a:r>
            <a:r>
              <a:rPr lang="en-US" sz="2000" dirty="0"/>
              <a:t>: Lower long-term costs compared to traditional systems.</a:t>
            </a:r>
            <a:endParaRPr lang="en-US" sz="2000" b="1" dirty="0"/>
          </a:p>
          <a:p>
            <a:r>
              <a:rPr lang="en-US" sz="2000" b="1" dirty="0"/>
              <a:t>Flexibility</a:t>
            </a:r>
            <a:r>
              <a:rPr lang="en-US" sz="2000" dirty="0"/>
              <a:t>: Adapts to various defect types and new patterns.</a:t>
            </a:r>
          </a:p>
          <a:p>
            <a:r>
              <a:rPr lang="en-US" sz="2000" b="1" dirty="0"/>
              <a:t>Automation</a:t>
            </a:r>
            <a:r>
              <a:rPr lang="en-US" sz="2000" dirty="0"/>
              <a:t>: Enables real-time, automated inspection.</a:t>
            </a:r>
          </a:p>
          <a:p>
            <a:r>
              <a:rPr lang="en-US" sz="2000" b="1" dirty="0"/>
              <a:t>Continuous Improvement</a:t>
            </a:r>
            <a:r>
              <a:rPr lang="en-US" sz="2000" dirty="0"/>
              <a:t>: Improves accuracy with more data.</a:t>
            </a:r>
          </a:p>
          <a:p>
            <a:r>
              <a:rPr lang="en-US" sz="2000" b="1" dirty="0"/>
              <a:t>Complex Defect Detection</a:t>
            </a:r>
            <a:r>
              <a:rPr lang="en-US" sz="2000" dirty="0"/>
              <a:t>: Identifies subtle and intricate defects.</a:t>
            </a:r>
          </a:p>
          <a:p>
            <a:r>
              <a:rPr lang="fr-FR" sz="2000" b="1" dirty="0" err="1"/>
              <a:t>Versatility</a:t>
            </a:r>
            <a:r>
              <a:rPr lang="fr-FR" sz="2000" dirty="0"/>
              <a:t>: </a:t>
            </a:r>
            <a:r>
              <a:rPr lang="fr-FR" sz="2000" dirty="0" err="1"/>
              <a:t>Handles</a:t>
            </a:r>
            <a:r>
              <a:rPr lang="fr-FR" sz="2000" dirty="0"/>
              <a:t> multiple </a:t>
            </a:r>
            <a:r>
              <a:rPr lang="fr-FR" sz="2000" dirty="0" err="1"/>
              <a:t>defect</a:t>
            </a:r>
            <a:r>
              <a:rPr lang="fr-FR" sz="2000" dirty="0"/>
              <a:t> types (surface, </a:t>
            </a:r>
            <a:r>
              <a:rPr lang="fr-FR" sz="2000" dirty="0" err="1"/>
              <a:t>dimensional</a:t>
            </a:r>
            <a:r>
              <a:rPr lang="fr-FR" sz="2000" dirty="0"/>
              <a:t>, etc.).</a:t>
            </a:r>
            <a:endParaRPr lang="en-US" sz="2000" b="1" dirty="0"/>
          </a:p>
        </p:txBody>
      </p:sp>
    </p:spTree>
    <p:extLst>
      <p:ext uri="{BB962C8B-B14F-4D97-AF65-F5344CB8AC3E}">
        <p14:creationId xmlns:p14="http://schemas.microsoft.com/office/powerpoint/2010/main" val="58923826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ppt/theme/theme2.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3.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822</TotalTime>
  <Words>2061</Words>
  <Application>Microsoft Office PowerPoint</Application>
  <PresentationFormat>Widescreen</PresentationFormat>
  <Paragraphs>154</Paragraphs>
  <Slides>15</Slides>
  <Notes>1</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15</vt:i4>
      </vt:variant>
    </vt:vector>
  </HeadingPairs>
  <TitlesOfParts>
    <vt:vector size="25" baseType="lpstr">
      <vt:lpstr>Aptos</vt:lpstr>
      <vt:lpstr>Arial</vt:lpstr>
      <vt:lpstr>Calibri</vt:lpstr>
      <vt:lpstr>Calibri Light</vt:lpstr>
      <vt:lpstr>Corbel</vt:lpstr>
      <vt:lpstr>Trebuchet MS</vt:lpstr>
      <vt:lpstr>Wingdings 3</vt:lpstr>
      <vt:lpstr>Parallax</vt:lpstr>
      <vt:lpstr>Facet</vt:lpstr>
      <vt:lpstr>Office 2013 - 2022 Theme</vt:lpstr>
      <vt:lpstr>Project Title: Automated Defect Detection in Ferrules for Quality Control</vt:lpstr>
      <vt:lpstr>Introduction:</vt:lpstr>
      <vt:lpstr>PowerPoint Presentation</vt:lpstr>
      <vt:lpstr>Leterature survey:</vt:lpstr>
      <vt:lpstr>PowerPoint Presentation</vt:lpstr>
      <vt:lpstr>Defect Detection Techniques:</vt:lpstr>
      <vt:lpstr>Vision Measurement Machine: </vt:lpstr>
      <vt:lpstr>Machine Learning (ML) with Image Processing:</vt:lpstr>
      <vt:lpstr>PowerPoint Presentation</vt:lpstr>
      <vt:lpstr>Why we choose ML:</vt:lpstr>
      <vt:lpstr>Methodology:</vt:lpstr>
      <vt:lpstr>Implementation and Testing:</vt:lpstr>
      <vt:lpstr>Conclusion:</vt:lpstr>
      <vt:lpstr>Future Scope:</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tanvipatil770@gmail.com</dc:creator>
  <cp:lastModifiedBy>Virendra Pardeshi</cp:lastModifiedBy>
  <cp:revision>1</cp:revision>
  <dcterms:created xsi:type="dcterms:W3CDTF">2024-09-27T09:01:45Z</dcterms:created>
  <dcterms:modified xsi:type="dcterms:W3CDTF">2024-10-08T16:54:25Z</dcterms:modified>
</cp:coreProperties>
</file>