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31" y="302181"/>
            <a:ext cx="3949034" cy="1037092"/>
          </a:xfrm>
        </p:spPr>
        <p:txBody>
          <a:bodyPr anchor="t">
            <a:noAutofit/>
          </a:bodyPr>
          <a:lstStyle/>
          <a:p>
            <a:r>
              <a:rPr lang="en-GB" sz="1500" b="1" dirty="0">
                <a:solidFill>
                  <a:schemeClr val="bg1"/>
                </a:solidFill>
              </a:rPr>
              <a:t>Customer Booking Data Machine Learning  Model Findings: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9B82A-4D42-47C7-F1E4-9731C29E3FCA}"/>
              </a:ext>
            </a:extLst>
          </p:cNvPr>
          <p:cNvSpPr txBox="1">
            <a:spLocks/>
          </p:cNvSpPr>
          <p:nvPr/>
        </p:nvSpPr>
        <p:spPr>
          <a:xfrm>
            <a:off x="372331" y="1455244"/>
            <a:ext cx="3949034" cy="534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Model Accuracy: 85%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27CDE-FA5F-DDDF-79F6-2715FBDE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77" y="427743"/>
            <a:ext cx="6810965" cy="569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3C2AD-0A60-1172-62E3-D6239993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58" y="2608307"/>
            <a:ext cx="3698574" cy="32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Customer Booking Data Machine Learning  Model Findings: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Virendrasinh Chavda</cp:lastModifiedBy>
  <cp:revision>25</cp:revision>
  <dcterms:created xsi:type="dcterms:W3CDTF">2022-12-06T11:13:27Z</dcterms:created>
  <dcterms:modified xsi:type="dcterms:W3CDTF">2023-02-23T19:59:44Z</dcterms:modified>
</cp:coreProperties>
</file>