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2.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1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slideLayouts/slideLayout6.xml" ContentType="application/vnd.openxmlformats-officedocument.presentationml.slideLayout+xml"/>
  <Override PartName="/docProps/app.xml" ContentType="application/vnd.openxmlformats-officedocument.extended-properties+xml"/>
  <Override PartName="/ppt/slides/slide8.xml" ContentType="application/vnd.openxmlformats-officedocument.presentationml.slide+xml"/>
  <Override PartName="/ppt/slideLayouts/slideLayout5.xml" ContentType="application/vnd.openxmlformats-officedocument.presentationml.slideLayout+xml"/>
  <Override PartName="/docProps/core.xml" ContentType="application/vnd.openxmlformats-package.core-properties+xml"/>
  <Override PartName="/ppt/slides/slide4.xml" ContentType="application/vnd.openxmlformats-officedocument.presentationml.slide+xml"/>
  <Override PartName="/ppt/viewProps.xml" ContentType="application/vnd.openxmlformats-officedocument.presentationml.viewProps+xml"/>
  <Override PartName="/ppt/notesSlides/notesSlide8.xml" ContentType="application/vnd.openxmlformats-officedocument.presentationml.notesSlide+xml"/>
  <Override PartName="/ppt/presProps.xml" ContentType="application/vnd.openxmlformats-officedocument.presentationml.presProps+xml"/>
  <Override PartName="/ppt/slides/slide7.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s/slide5.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8000" cy="9144000"/>
  <p:defaultTextStyle>
    <a:defPPr>
      <a:defRPr lang="en-GB"/>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notesMaster" Target="notesMasters/notesMaster1.xml"/><Relationship Id="rId17" Type="http://schemas.openxmlformats.org/officeDocument/2006/relationships/presProps" Target="presProps.xml" /><Relationship Id="rId18" Type="http://schemas.openxmlformats.org/officeDocument/2006/relationships/tableStyles" Target="tableStyles.xml" /><Relationship Id="rId19"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723389656"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GB"/>
          </a:p>
        </p:txBody>
      </p:sp>
      <p:sp>
        <p:nvSpPr>
          <p:cNvPr id="39323645"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GB"/>
              <a:t>10/30/2013</a:t>
            </a:fld>
            <a:endParaRPr lang="en-GB"/>
          </a:p>
        </p:txBody>
      </p:sp>
      <p:sp>
        <p:nvSpPr>
          <p:cNvPr id="1553976371"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GB"/>
          </a:p>
        </p:txBody>
      </p:sp>
      <p:sp>
        <p:nvSpPr>
          <p:cNvPr id="465918083"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GB"/>
          </a:p>
        </p:txBody>
      </p:sp>
      <p:sp>
        <p:nvSpPr>
          <p:cNvPr id="340180277"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GB"/>
          </a:p>
        </p:txBody>
      </p:sp>
      <p:sp>
        <p:nvSpPr>
          <p:cNvPr id="597811304"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GB"/>
              <a:t>‹#›</a:t>
            </a:fld>
            <a:endParaRPr lang="en-GB"/>
          </a:p>
        </p:txBody>
      </p:sp>
    </p:spTree>
  </p:cSld>
  <p:clrMap bg1="lt1" tx1="dk1" bg2="lt2" tx2="dk2" accent1="accent1" accent2="accent2" accent3="accent3" accent4="accent4" accent5="accent5" accent6="accent6" hlink="hlink" folHlink="folHlink"/>
  <p:hf dt="0" ftr="0" hdr="0" sldNum="1"/>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32555738" name="Slide Image Placeholder 1"/>
          <p:cNvSpPr>
            <a:spLocks noChangeAspect="1" noGrp="1" noRot="1"/>
          </p:cNvSpPr>
          <p:nvPr>
            <p:ph type="sldImg"/>
          </p:nvPr>
        </p:nvSpPr>
        <p:spPr bwMode="auto">
          <a:xfrm>
            <a:off x="685800" y="1143000"/>
            <a:ext cx="5486400" cy="3086100"/>
          </a:xfrm>
        </p:spPr>
      </p:sp>
      <p:sp>
        <p:nvSpPr>
          <p:cNvPr id="483172654" name="Notes Placeholder 2"/>
          <p:cNvSpPr>
            <a:spLocks noGrp="1"/>
          </p:cNvSpPr>
          <p:nvPr>
            <p:ph type="body" idx="1"/>
          </p:nvPr>
        </p:nvSpPr>
        <p:spPr bwMode="auto"/>
        <p:txBody>
          <a:bodyPr/>
          <a:lstStyle/>
          <a:p>
            <a:pPr>
              <a:defRPr/>
            </a:pPr>
            <a:endParaRPr lang="en-GB">
              <a:latin typeface="Arial"/>
              <a:cs typeface="Arial"/>
            </a:endParaRPr>
          </a:p>
        </p:txBody>
      </p:sp>
      <p:sp>
        <p:nvSpPr>
          <p:cNvPr id="635000508" name="Slide Number Placeholder 3"/>
          <p:cNvSpPr>
            <a:spLocks noGrp="1"/>
          </p:cNvSpPr>
          <p:nvPr>
            <p:ph type="sldNum" sz="quarter" idx="10"/>
          </p:nvPr>
        </p:nvSpPr>
        <p:spPr bwMode="auto"/>
        <p:txBody>
          <a:bodyPr/>
          <a:lstStyle/>
          <a:p>
            <a:pPr>
              <a:defRPr/>
            </a:pPr>
            <a:fld id="{2E6999B8-B6B4-4561-A3CD-BBCDAB9FC9D9}" type="slidenum">
              <a:rPr lang="en-GB"/>
              <a:t>1</a:t>
            </a:fld>
            <a:endParaRPr lang="en-GB"/>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2118115-8316-FE85-EFF5-988D63D6A3C3}"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FCCB8EA-3E1A-4BBF-A6C2-01CB34C3136A}"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CA26436-D1A4-EA13-E599-45C91CA297C0}"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8E89480-1ED7-A7BE-3149-32A4010F15EE}"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43FB195-0A80-8B1F-17CC-AC5E5E63FAB5}"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F96B3C0-B2EA-ECB9-0634-9FAE4C8C0901}"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3A2591A-416A-0A2F-F580-B1933FA8DCBD}"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D511F6E-4801-1734-C7E8-75330301CBD5}"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03E8DBC-E9C9-CAA6-9BFC-A523AA009118}"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A5D6159-1251-C7A8-3D5D-81238DF485F0}"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7F37C69-7DD9-0FBB-2DE8-A3404DF91D8F}"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0" type="title" userDrawn="1">
  <p:cSld name="Title Slide">
    <p:spTree>
      <p:nvGrpSpPr>
        <p:cNvPr id="1" name=""/>
        <p:cNvGrpSpPr/>
        <p:nvPr/>
      </p:nvGrpSpPr>
      <p:grpSpPr bwMode="auto">
        <a:xfrm>
          <a:off x="0" y="0"/>
          <a:ext cx="0" cy="0"/>
          <a:chOff x="0" y="0"/>
          <a:chExt cx="0" cy="0"/>
        </a:xfrm>
      </p:grpSpPr>
      <p:sp>
        <p:nvSpPr>
          <p:cNvPr id="797963861" name="Shape 1059"/>
          <p:cNvSpPr>
            <a:spLocks noChangeArrowheads="1" noGrp="1"/>
          </p:cNvSpPr>
          <p:nvPr userDrawn="1"/>
        </p:nvSpPr>
        <p:spPr bwMode="auto">
          <a:xfrm>
            <a:off x="2396066" y="2291401"/>
            <a:ext cx="5452533" cy="4165115"/>
          </a:xfrm>
          <a:custGeom>
            <a:avLst/>
            <a:gdLst/>
            <a:ahLst/>
            <a:cxnLst/>
            <a:rect l="l" t="t" r="r" b="b"/>
            <a:pathLst>
              <a:path w="43200" h="43200" fill="norm" stroke="0" extrusionOk="0">
                <a:moveTo>
                  <a:pt x="22112" y="3116"/>
                </a:moveTo>
                <a:lnTo>
                  <a:pt x="22112" y="3116"/>
                </a:lnTo>
                <a:cubicBezTo>
                  <a:pt x="22112" y="3116"/>
                  <a:pt x="27356" y="0"/>
                  <a:pt x="30300" y="4263"/>
                </a:cubicBezTo>
                <a:lnTo>
                  <a:pt x="30300" y="4263"/>
                </a:lnTo>
                <a:cubicBezTo>
                  <a:pt x="33277" y="8577"/>
                  <a:pt x="36666" y="13779"/>
                  <a:pt x="39369" y="17410"/>
                </a:cubicBezTo>
                <a:lnTo>
                  <a:pt x="39369" y="17410"/>
                </a:lnTo>
                <a:cubicBezTo>
                  <a:pt x="41761" y="20624"/>
                  <a:pt x="43200" y="22708"/>
                  <a:pt x="40979" y="26940"/>
                </a:cubicBezTo>
                <a:lnTo>
                  <a:pt x="40979" y="26940"/>
                </a:lnTo>
                <a:cubicBezTo>
                  <a:pt x="39655" y="29461"/>
                  <a:pt x="35076" y="35072"/>
                  <a:pt x="32639" y="38623"/>
                </a:cubicBezTo>
                <a:lnTo>
                  <a:pt x="32639" y="38623"/>
                </a:lnTo>
                <a:cubicBezTo>
                  <a:pt x="30200" y="42175"/>
                  <a:pt x="26202" y="43200"/>
                  <a:pt x="23268" y="42185"/>
                </a:cubicBezTo>
                <a:lnTo>
                  <a:pt x="23268" y="42185"/>
                </a:lnTo>
                <a:cubicBezTo>
                  <a:pt x="20331" y="41168"/>
                  <a:pt x="11584" y="38623"/>
                  <a:pt x="6213" y="36974"/>
                </a:cubicBezTo>
                <a:lnTo>
                  <a:pt x="6213" y="36974"/>
                </a:lnTo>
                <a:cubicBezTo>
                  <a:pt x="1431" y="35502"/>
                  <a:pt x="0" y="32900"/>
                  <a:pt x="214" y="31157"/>
                </a:cubicBezTo>
                <a:lnTo>
                  <a:pt x="214" y="31157"/>
                </a:lnTo>
                <a:cubicBezTo>
                  <a:pt x="760" y="26703"/>
                  <a:pt x="1113" y="19920"/>
                  <a:pt x="1214" y="16042"/>
                </a:cubicBezTo>
                <a:lnTo>
                  <a:pt x="1214" y="16042"/>
                </a:lnTo>
                <a:cubicBezTo>
                  <a:pt x="1303" y="12626"/>
                  <a:pt x="4203" y="11313"/>
                  <a:pt x="6907" y="9989"/>
                </a:cubicBezTo>
                <a:lnTo>
                  <a:pt x="6907" y="9989"/>
                </a:lnTo>
                <a:cubicBezTo>
                  <a:pt x="9245" y="8843"/>
                  <a:pt x="19774" y="4261"/>
                  <a:pt x="22112" y="3116"/>
                </a:cubicBezTo>
                <a:close/>
              </a:path>
            </a:pathLst>
          </a:custGeom>
          <a:solidFill>
            <a:schemeClr val="bg1">
              <a:lumMod val="85000"/>
            </a:schemeClr>
          </a:solidFill>
          <a:ln w="9524">
            <a:solidFill>
              <a:srgbClr val="000000"/>
            </a:solidFill>
            <a:round/>
            <a:headEnd/>
            <a:tailEnd/>
          </a:ln>
        </p:spPr>
      </p:sp>
      <p:sp>
        <p:nvSpPr>
          <p:cNvPr id="1167067357" name="Shape 1060"/>
          <p:cNvSpPr>
            <a:spLocks noChangeArrowheads="1" noGrp="1"/>
          </p:cNvSpPr>
          <p:nvPr userDrawn="1"/>
        </p:nvSpPr>
        <p:spPr bwMode="auto">
          <a:xfrm>
            <a:off x="1309514" y="1839834"/>
            <a:ext cx="4011787" cy="1314325"/>
          </a:xfrm>
          <a:custGeom>
            <a:avLst/>
            <a:gdLst/>
            <a:ahLst/>
            <a:cxnLst/>
            <a:rect l="l" t="t" r="r" b="b"/>
            <a:pathLst>
              <a:path w="43200" h="43200" fill="norm" stroke="0" extrusionOk="0">
                <a:moveTo>
                  <a:pt x="40162" y="13104"/>
                </a:moveTo>
                <a:lnTo>
                  <a:pt x="40162" y="13104"/>
                </a:lnTo>
                <a:cubicBezTo>
                  <a:pt x="36799" y="16736"/>
                  <a:pt x="26204" y="28154"/>
                  <a:pt x="22676" y="31251"/>
                </a:cubicBezTo>
                <a:lnTo>
                  <a:pt x="22676" y="31251"/>
                </a:lnTo>
                <a:cubicBezTo>
                  <a:pt x="18513" y="34899"/>
                  <a:pt x="15093" y="37527"/>
                  <a:pt x="13136" y="38511"/>
                </a:cubicBezTo>
                <a:lnTo>
                  <a:pt x="13136" y="38511"/>
                </a:lnTo>
                <a:cubicBezTo>
                  <a:pt x="10861" y="39650"/>
                  <a:pt x="0" y="43200"/>
                  <a:pt x="422" y="38511"/>
                </a:cubicBezTo>
                <a:lnTo>
                  <a:pt x="422" y="38511"/>
                </a:lnTo>
                <a:cubicBezTo>
                  <a:pt x="750" y="34836"/>
                  <a:pt x="12785" y="17028"/>
                  <a:pt x="15584" y="14358"/>
                </a:cubicBezTo>
                <a:lnTo>
                  <a:pt x="15584" y="14358"/>
                </a:lnTo>
                <a:cubicBezTo>
                  <a:pt x="18382" y="11693"/>
                  <a:pt x="34508" y="0"/>
                  <a:pt x="36286" y="2133"/>
                </a:cubicBezTo>
                <a:lnTo>
                  <a:pt x="36286" y="2133"/>
                </a:lnTo>
                <a:cubicBezTo>
                  <a:pt x="38064" y="4272"/>
                  <a:pt x="43200" y="9825"/>
                  <a:pt x="40162" y="13104"/>
                </a:cubicBezTo>
                <a:close/>
              </a:path>
            </a:pathLst>
          </a:custGeom>
          <a:solidFill>
            <a:schemeClr val="bg1">
              <a:lumMod val="85000"/>
            </a:schemeClr>
          </a:solidFill>
          <a:ln w="9524">
            <a:solidFill>
              <a:srgbClr val="000000"/>
            </a:solidFill>
            <a:round/>
            <a:headEnd/>
            <a:tailEnd/>
          </a:ln>
        </p:spPr>
      </p:sp>
      <p:sp>
        <p:nvSpPr>
          <p:cNvPr id="1534879650" name="Shape 1061"/>
          <p:cNvSpPr>
            <a:spLocks noChangeArrowheads="1" noGrp="1"/>
          </p:cNvSpPr>
          <p:nvPr userDrawn="1"/>
        </p:nvSpPr>
        <p:spPr bwMode="auto">
          <a:xfrm>
            <a:off x="6567031" y="4629133"/>
            <a:ext cx="5395523" cy="2231707"/>
          </a:xfrm>
          <a:custGeom>
            <a:avLst/>
            <a:gdLst/>
            <a:ahLst/>
            <a:cxnLst/>
            <a:rect l="l" t="t" r="r" b="b"/>
            <a:pathLst>
              <a:path w="43200" h="43200" fill="norm" stroke="0" extrusionOk="0">
                <a:moveTo>
                  <a:pt x="43200" y="43200"/>
                </a:moveTo>
                <a:lnTo>
                  <a:pt x="43200" y="43200"/>
                </a:lnTo>
                <a:cubicBezTo>
                  <a:pt x="42680" y="32337"/>
                  <a:pt x="42264" y="24810"/>
                  <a:pt x="41982" y="22533"/>
                </a:cubicBezTo>
                <a:lnTo>
                  <a:pt x="41982" y="22533"/>
                </a:lnTo>
                <a:cubicBezTo>
                  <a:pt x="41353" y="17445"/>
                  <a:pt x="31020" y="10782"/>
                  <a:pt x="25434" y="7567"/>
                </a:cubicBezTo>
                <a:lnTo>
                  <a:pt x="25434" y="7567"/>
                </a:lnTo>
                <a:cubicBezTo>
                  <a:pt x="20461" y="4707"/>
                  <a:pt x="15752" y="0"/>
                  <a:pt x="10688" y="12771"/>
                </a:cubicBezTo>
                <a:lnTo>
                  <a:pt x="10688" y="12771"/>
                </a:lnTo>
                <a:cubicBezTo>
                  <a:pt x="5409" y="26085"/>
                  <a:pt x="2329" y="33891"/>
                  <a:pt x="451" y="39632"/>
                </a:cubicBezTo>
                <a:lnTo>
                  <a:pt x="451" y="39632"/>
                </a:lnTo>
                <a:cubicBezTo>
                  <a:pt x="180" y="40459"/>
                  <a:pt x="44" y="41820"/>
                  <a:pt x="0" y="43200"/>
                </a:cubicBezTo>
                <a:lnTo>
                  <a:pt x="43200" y="43200"/>
                </a:lnTo>
                <a:close/>
              </a:path>
            </a:pathLst>
          </a:custGeom>
          <a:solidFill>
            <a:schemeClr val="bg1">
              <a:lumMod val="85000"/>
            </a:schemeClr>
          </a:solidFill>
          <a:ln w="9524">
            <a:solidFill>
              <a:srgbClr val="000000"/>
            </a:solidFill>
            <a:round/>
            <a:headEnd/>
            <a:tailEnd/>
          </a:ln>
        </p:spPr>
      </p:sp>
      <p:sp>
        <p:nvSpPr>
          <p:cNvPr id="1304707701" name="Shape 1062"/>
          <p:cNvSpPr>
            <a:spLocks noChangeArrowheads="1" noGrp="1"/>
          </p:cNvSpPr>
          <p:nvPr userDrawn="1"/>
        </p:nvSpPr>
        <p:spPr bwMode="auto">
          <a:xfrm>
            <a:off x="389187" y="6100774"/>
            <a:ext cx="4968521" cy="759999"/>
          </a:xfrm>
          <a:custGeom>
            <a:avLst/>
            <a:gdLst/>
            <a:ahLst/>
            <a:cxnLst/>
            <a:rect l="l" t="t" r="r" b="b"/>
            <a:pathLst>
              <a:path w="43200" h="43200" fill="norm" stroke="0" extrusionOk="0">
                <a:moveTo>
                  <a:pt x="43200" y="43200"/>
                </a:moveTo>
                <a:lnTo>
                  <a:pt x="43200" y="43200"/>
                </a:lnTo>
                <a:cubicBezTo>
                  <a:pt x="37750" y="34083"/>
                  <a:pt x="28707" y="20178"/>
                  <a:pt x="28707" y="20178"/>
                </a:cubicBezTo>
                <a:lnTo>
                  <a:pt x="28707" y="20178"/>
                </a:lnTo>
                <a:cubicBezTo>
                  <a:pt x="23196" y="11772"/>
                  <a:pt x="17935" y="0"/>
                  <a:pt x="14588" y="1341"/>
                </a:cubicBezTo>
                <a:lnTo>
                  <a:pt x="14588" y="1341"/>
                </a:lnTo>
                <a:cubicBezTo>
                  <a:pt x="11240" y="2673"/>
                  <a:pt x="6350" y="22671"/>
                  <a:pt x="1602" y="37718"/>
                </a:cubicBezTo>
                <a:lnTo>
                  <a:pt x="1602" y="37718"/>
                </a:lnTo>
                <a:cubicBezTo>
                  <a:pt x="1072" y="39393"/>
                  <a:pt x="536" y="41175"/>
                  <a:pt x="0" y="43200"/>
                </a:cubicBezTo>
                <a:lnTo>
                  <a:pt x="43200" y="43200"/>
                </a:lnTo>
                <a:close/>
              </a:path>
            </a:pathLst>
          </a:custGeom>
          <a:solidFill>
            <a:schemeClr val="bg1">
              <a:lumMod val="85000"/>
            </a:schemeClr>
          </a:solidFill>
          <a:ln w="9524">
            <a:solidFill>
              <a:srgbClr val="000000"/>
            </a:solidFill>
            <a:round/>
            <a:headEnd/>
            <a:tailEnd/>
          </a:ln>
        </p:spPr>
      </p:sp>
      <p:sp>
        <p:nvSpPr>
          <p:cNvPr id="1710261484" name="Shape 1063"/>
          <p:cNvSpPr>
            <a:spLocks noChangeArrowheads="1" noGrp="1"/>
          </p:cNvSpPr>
          <p:nvPr userDrawn="1"/>
        </p:nvSpPr>
        <p:spPr bwMode="auto">
          <a:xfrm>
            <a:off x="0" y="3254701"/>
            <a:ext cx="2099733" cy="3343682"/>
          </a:xfrm>
          <a:custGeom>
            <a:avLst/>
            <a:gdLst/>
            <a:ahLst/>
            <a:cxnLst/>
            <a:rect l="l" t="t" r="r" b="b"/>
            <a:pathLst>
              <a:path w="43200" h="43200" fill="norm" stroke="0" extrusionOk="0">
                <a:moveTo>
                  <a:pt x="0" y="43200"/>
                </a:moveTo>
                <a:lnTo>
                  <a:pt x="0" y="43200"/>
                </a:lnTo>
                <a:cubicBezTo>
                  <a:pt x="10450" y="39319"/>
                  <a:pt x="26476" y="34991"/>
                  <a:pt x="31760" y="32779"/>
                </a:cubicBezTo>
                <a:lnTo>
                  <a:pt x="31760" y="32779"/>
                </a:lnTo>
                <a:cubicBezTo>
                  <a:pt x="38554" y="29929"/>
                  <a:pt x="35982" y="23868"/>
                  <a:pt x="39587" y="11934"/>
                </a:cubicBezTo>
                <a:lnTo>
                  <a:pt x="39587" y="11934"/>
                </a:lnTo>
                <a:cubicBezTo>
                  <a:pt x="43199" y="0"/>
                  <a:pt x="33409" y="2565"/>
                  <a:pt x="25082" y="2041"/>
                </a:cubicBezTo>
                <a:lnTo>
                  <a:pt x="25082" y="2041"/>
                </a:lnTo>
                <a:cubicBezTo>
                  <a:pt x="14497" y="1374"/>
                  <a:pt x="7053" y="4621"/>
                  <a:pt x="0" y="7243"/>
                </a:cubicBezTo>
                <a:lnTo>
                  <a:pt x="0" y="43200"/>
                </a:lnTo>
                <a:close/>
              </a:path>
            </a:pathLst>
          </a:custGeom>
          <a:solidFill>
            <a:schemeClr val="bg1">
              <a:lumMod val="85000"/>
            </a:schemeClr>
          </a:solidFill>
          <a:ln w="9524">
            <a:solidFill>
              <a:srgbClr val="000000"/>
            </a:solidFill>
            <a:round/>
            <a:headEnd/>
            <a:tailEnd/>
          </a:ln>
        </p:spPr>
      </p:sp>
      <p:sp>
        <p:nvSpPr>
          <p:cNvPr id="1925156172" name="Subtitle 2"/>
          <p:cNvSpPr>
            <a:spLocks noGrp="1"/>
          </p:cNvSpPr>
          <p:nvPr>
            <p:ph type="subTitle" idx="1"/>
          </p:nvPr>
        </p:nvSpPr>
        <p:spPr bwMode="auto">
          <a:xfrm>
            <a:off x="4655839" y="2708919"/>
            <a:ext cx="6720746" cy="72007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a:pPr>
            <a:r>
              <a:rPr/>
              <a:t>Click to edit Master subtitle style</a:t>
            </a:r>
            <a:endParaRPr/>
          </a:p>
        </p:txBody>
      </p:sp>
      <p:sp>
        <p:nvSpPr>
          <p:cNvPr id="329906979" name="Date Placeholder 3"/>
          <p:cNvSpPr>
            <a:spLocks noGrp="1"/>
          </p:cNvSpPr>
          <p:nvPr>
            <p:ph type="dt" sz="half" idx="10"/>
          </p:nvPr>
        </p:nvSpPr>
        <p:spPr bwMode="auto"/>
        <p:txBody>
          <a:bodyPr/>
          <a:lstStyle/>
          <a:p>
            <a:pPr>
              <a:defRPr/>
            </a:pPr>
            <a:fld id="{A69D51E0-3758-456B-809F-07B187805C7D}" type="datetimeFigureOut">
              <a:rPr/>
              <a:t>22.10.2013</a:t>
            </a:fld>
            <a:endParaRPr/>
          </a:p>
        </p:txBody>
      </p:sp>
      <p:sp>
        <p:nvSpPr>
          <p:cNvPr id="1437270117" name="Footer Placeholder 4"/>
          <p:cNvSpPr>
            <a:spLocks noGrp="1"/>
          </p:cNvSpPr>
          <p:nvPr>
            <p:ph type="ftr" sz="quarter" idx="11"/>
          </p:nvPr>
        </p:nvSpPr>
        <p:spPr bwMode="auto"/>
        <p:txBody>
          <a:bodyPr/>
          <a:lstStyle/>
          <a:p>
            <a:pPr>
              <a:defRPr/>
            </a:pPr>
            <a:r>
              <a:rPr/>
              <a:t>Virendra Raikwar</a:t>
            </a:r>
            <a:endParaRPr/>
          </a:p>
        </p:txBody>
      </p:sp>
      <p:sp>
        <p:nvSpPr>
          <p:cNvPr id="1460174558" name="Slide Number Placeholder 5"/>
          <p:cNvSpPr>
            <a:spLocks noGrp="1"/>
          </p:cNvSpPr>
          <p:nvPr>
            <p:ph type="sldNum" sz="quarter" idx="12"/>
          </p:nvPr>
        </p:nvSpPr>
        <p:spPr bwMode="auto"/>
        <p:txBody>
          <a:bodyPr/>
          <a:lstStyle/>
          <a:p>
            <a:pPr>
              <a:defRPr/>
            </a:pPr>
            <a:fld id="{4D3B38E7-149F-4D77-9EEF-9309C2CB69A9}" type="slidenum">
              <a:rPr/>
              <a:t>‹#›</a:t>
            </a:fld>
            <a:endParaRPr/>
          </a:p>
        </p:txBody>
      </p:sp>
      <p:sp>
        <p:nvSpPr>
          <p:cNvPr id="175430572" name="Title 6"/>
          <p:cNvSpPr>
            <a:spLocks noGrp="1"/>
          </p:cNvSpPr>
          <p:nvPr>
            <p:ph type="title"/>
          </p:nvPr>
        </p:nvSpPr>
        <p:spPr bwMode="auto">
          <a:xfrm>
            <a:off x="4595833" y="1808820"/>
            <a:ext cx="6720746" cy="720079"/>
          </a:xfrm>
        </p:spPr>
        <p:txBody>
          <a:bodyPr/>
          <a:lstStyle>
            <a:lvl1pPr algn="r">
              <a:defRPr/>
            </a:lvl1pPr>
          </a:lstStyle>
          <a:p>
            <a:pPr>
              <a:defRPr/>
            </a:pPr>
            <a:r>
              <a:rPr/>
              <a:t>Click to edit Master 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vertTx" userDrawn="1">
  <p:cSld name="Title and Vertical Text">
    <p:spTree>
      <p:nvGrpSpPr>
        <p:cNvPr id="1" name=""/>
        <p:cNvGrpSpPr/>
        <p:nvPr/>
      </p:nvGrpSpPr>
      <p:grpSpPr bwMode="auto">
        <a:xfrm>
          <a:off x="0" y="0"/>
          <a:ext cx="0" cy="0"/>
          <a:chOff x="0" y="0"/>
          <a:chExt cx="0" cy="0"/>
        </a:xfrm>
      </p:grpSpPr>
      <p:sp>
        <p:nvSpPr>
          <p:cNvPr id="853475662" name="Title 1"/>
          <p:cNvSpPr>
            <a:spLocks noGrp="1"/>
          </p:cNvSpPr>
          <p:nvPr>
            <p:ph type="title"/>
          </p:nvPr>
        </p:nvSpPr>
        <p:spPr bwMode="auto"/>
        <p:txBody>
          <a:bodyPr/>
          <a:lstStyle/>
          <a:p>
            <a:pPr>
              <a:defRPr/>
            </a:pPr>
            <a:r>
              <a:rPr/>
              <a:t>Click to edit Master title style</a:t>
            </a:r>
            <a:endParaRPr/>
          </a:p>
        </p:txBody>
      </p:sp>
      <p:sp>
        <p:nvSpPr>
          <p:cNvPr id="1611648832" name="Vertical Text Placeholder 2"/>
          <p:cNvSpPr>
            <a:spLocks noGrp="1"/>
          </p:cNvSpPr>
          <p:nvPr>
            <p:ph type="body" orient="vert" idx="1"/>
          </p:nvPr>
        </p:nvSpPr>
        <p:spPr bwMode="auto"/>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934286705" name="Date Placeholder 3"/>
          <p:cNvSpPr>
            <a:spLocks noGrp="1"/>
          </p:cNvSpPr>
          <p:nvPr>
            <p:ph type="dt" sz="half" idx="10"/>
          </p:nvPr>
        </p:nvSpPr>
        <p:spPr bwMode="auto"/>
        <p:txBody>
          <a:bodyPr/>
          <a:lstStyle/>
          <a:p>
            <a:pPr>
              <a:defRPr/>
            </a:pPr>
            <a:fld id="{A69D51E0-3758-456B-809F-07B187805C7D}" type="datetimeFigureOut">
              <a:rPr/>
              <a:t>22.10.2013</a:t>
            </a:fld>
            <a:endParaRPr/>
          </a:p>
        </p:txBody>
      </p:sp>
      <p:sp>
        <p:nvSpPr>
          <p:cNvPr id="1908538649" name="Footer Placeholder 4"/>
          <p:cNvSpPr>
            <a:spLocks noGrp="1"/>
          </p:cNvSpPr>
          <p:nvPr>
            <p:ph type="ftr" sz="quarter" idx="11"/>
          </p:nvPr>
        </p:nvSpPr>
        <p:spPr bwMode="auto"/>
        <p:txBody>
          <a:bodyPr/>
          <a:lstStyle/>
          <a:p>
            <a:pPr>
              <a:defRPr/>
            </a:pPr>
            <a:r>
              <a:rPr/>
              <a:t>Virendra Raikwar</a:t>
            </a:r>
            <a:endParaRPr/>
          </a:p>
        </p:txBody>
      </p:sp>
      <p:sp>
        <p:nvSpPr>
          <p:cNvPr id="75383207" name="Slide Number Placeholder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vertTitleAndTx" userDrawn="1">
  <p:cSld name="Vertical Title and Text">
    <p:spTree>
      <p:nvGrpSpPr>
        <p:cNvPr id="1" name=""/>
        <p:cNvGrpSpPr/>
        <p:nvPr/>
      </p:nvGrpSpPr>
      <p:grpSpPr bwMode="auto">
        <a:xfrm>
          <a:off x="0" y="0"/>
          <a:ext cx="0" cy="0"/>
          <a:chOff x="0" y="0"/>
          <a:chExt cx="0" cy="0"/>
        </a:xfrm>
      </p:grpSpPr>
      <p:sp>
        <p:nvSpPr>
          <p:cNvPr id="1801819934" name="Vertical Title 1"/>
          <p:cNvSpPr>
            <a:spLocks noGrp="1"/>
          </p:cNvSpPr>
          <p:nvPr>
            <p:ph type="title" orient="vert"/>
          </p:nvPr>
        </p:nvSpPr>
        <p:spPr bwMode="auto">
          <a:xfrm>
            <a:off x="8839199" y="274639"/>
            <a:ext cx="2743200" cy="5851525"/>
          </a:xfrm>
        </p:spPr>
        <p:txBody>
          <a:bodyPr vert="eaVert"/>
          <a:lstStyle>
            <a:lvl1pPr algn="ctr">
              <a:defRPr/>
            </a:lvl1pPr>
          </a:lstStyle>
          <a:p>
            <a:pPr>
              <a:defRPr/>
            </a:pPr>
            <a:r>
              <a:rPr/>
              <a:t>Click to edit Master title style</a:t>
            </a:r>
            <a:endParaRPr/>
          </a:p>
        </p:txBody>
      </p:sp>
      <p:sp>
        <p:nvSpPr>
          <p:cNvPr id="2065649198" name="Vertical Text Placeholder 2"/>
          <p:cNvSpPr>
            <a:spLocks noGrp="1"/>
          </p:cNvSpPr>
          <p:nvPr>
            <p:ph type="body" orient="vert" idx="1"/>
          </p:nvPr>
        </p:nvSpPr>
        <p:spPr bwMode="auto">
          <a:xfrm>
            <a:off x="609599" y="274639"/>
            <a:ext cx="8026399" cy="5851525"/>
          </a:xfrm>
        </p:spPr>
        <p:txBody>
          <a:bodyPr vert="eaVert"/>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75572127" name="Date Placeholder 3"/>
          <p:cNvSpPr>
            <a:spLocks noGrp="1"/>
          </p:cNvSpPr>
          <p:nvPr>
            <p:ph type="dt" sz="half" idx="10"/>
          </p:nvPr>
        </p:nvSpPr>
        <p:spPr bwMode="auto"/>
        <p:txBody>
          <a:bodyPr/>
          <a:lstStyle/>
          <a:p>
            <a:pPr>
              <a:defRPr/>
            </a:pPr>
            <a:fld id="{A69D51E0-3758-456B-809F-07B187805C7D}" type="datetimeFigureOut">
              <a:rPr/>
              <a:t>22.10.2013</a:t>
            </a:fld>
            <a:endParaRPr/>
          </a:p>
        </p:txBody>
      </p:sp>
      <p:sp>
        <p:nvSpPr>
          <p:cNvPr id="1436146132" name="Footer Placeholder 4"/>
          <p:cNvSpPr>
            <a:spLocks noGrp="1"/>
          </p:cNvSpPr>
          <p:nvPr>
            <p:ph type="ftr" sz="quarter" idx="11"/>
          </p:nvPr>
        </p:nvSpPr>
        <p:spPr bwMode="auto"/>
        <p:txBody>
          <a:bodyPr/>
          <a:lstStyle/>
          <a:p>
            <a:pPr>
              <a:defRPr/>
            </a:pPr>
            <a:r>
              <a:rPr/>
              <a:t>Virendra Raikwar</a:t>
            </a:r>
            <a:endParaRPr/>
          </a:p>
        </p:txBody>
      </p:sp>
      <p:sp>
        <p:nvSpPr>
          <p:cNvPr id="1344622805" name="Slide Number Placeholder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obj" userDrawn="1">
  <p:cSld name="Title and Content">
    <p:spTree>
      <p:nvGrpSpPr>
        <p:cNvPr id="1" name=""/>
        <p:cNvGrpSpPr/>
        <p:nvPr/>
      </p:nvGrpSpPr>
      <p:grpSpPr bwMode="auto">
        <a:xfrm>
          <a:off x="0" y="0"/>
          <a:ext cx="0" cy="0"/>
          <a:chOff x="0" y="0"/>
          <a:chExt cx="0" cy="0"/>
        </a:xfrm>
      </p:grpSpPr>
      <p:sp>
        <p:nvSpPr>
          <p:cNvPr id="404734312" name="Title 1"/>
          <p:cNvSpPr>
            <a:spLocks noGrp="1"/>
          </p:cNvSpPr>
          <p:nvPr>
            <p:ph type="title"/>
          </p:nvPr>
        </p:nvSpPr>
        <p:spPr bwMode="auto"/>
        <p:txBody>
          <a:bodyPr/>
          <a:lstStyle/>
          <a:p>
            <a:pPr>
              <a:defRPr/>
            </a:pPr>
            <a:r>
              <a:rPr/>
              <a:t>Click to edit Master title style</a:t>
            </a:r>
            <a:endParaRPr/>
          </a:p>
        </p:txBody>
      </p:sp>
      <p:sp>
        <p:nvSpPr>
          <p:cNvPr id="745984937" name="Content Placeholder 2"/>
          <p:cNvSpPr>
            <a:spLocks noGrp="1"/>
          </p:cNvSpPr>
          <p:nvPr>
            <p:ph idx="1"/>
          </p:nvPr>
        </p:nvSpPr>
        <p:spPr bwMode="auto"/>
        <p:txBody>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1361130001" name="Date Placeholder 3"/>
          <p:cNvSpPr>
            <a:spLocks noGrp="1"/>
          </p:cNvSpPr>
          <p:nvPr>
            <p:ph type="dt" sz="half" idx="10"/>
          </p:nvPr>
        </p:nvSpPr>
        <p:spPr bwMode="auto"/>
        <p:txBody>
          <a:bodyPr/>
          <a:lstStyle/>
          <a:p>
            <a:pPr>
              <a:defRPr/>
            </a:pPr>
            <a:fld id="{A69D51E0-3758-456B-809F-07B187805C7D}" type="datetimeFigureOut">
              <a:rPr/>
              <a:t>22.10.2013</a:t>
            </a:fld>
            <a:endParaRPr/>
          </a:p>
        </p:txBody>
      </p:sp>
      <p:sp>
        <p:nvSpPr>
          <p:cNvPr id="268025119" name="Footer Placeholder 4"/>
          <p:cNvSpPr>
            <a:spLocks noGrp="1"/>
          </p:cNvSpPr>
          <p:nvPr>
            <p:ph type="ftr" sz="quarter" idx="11"/>
          </p:nvPr>
        </p:nvSpPr>
        <p:spPr bwMode="auto"/>
        <p:txBody>
          <a:bodyPr/>
          <a:lstStyle/>
          <a:p>
            <a:pPr>
              <a:defRPr/>
            </a:pPr>
            <a:r>
              <a:rPr/>
              <a:t>Virendra Raikwar</a:t>
            </a:r>
            <a:endParaRPr/>
          </a:p>
        </p:txBody>
      </p:sp>
      <p:sp>
        <p:nvSpPr>
          <p:cNvPr id="1482602907" name="Slide Number Placeholder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secHead" userDrawn="1">
  <p:cSld name="Section Header">
    <p:spTree>
      <p:nvGrpSpPr>
        <p:cNvPr id="1" name=""/>
        <p:cNvGrpSpPr/>
        <p:nvPr/>
      </p:nvGrpSpPr>
      <p:grpSpPr bwMode="auto">
        <a:xfrm>
          <a:off x="0" y="0"/>
          <a:ext cx="0" cy="0"/>
          <a:chOff x="0" y="0"/>
          <a:chExt cx="0" cy="0"/>
        </a:xfrm>
      </p:grpSpPr>
      <p:sp>
        <p:nvSpPr>
          <p:cNvPr id="858753708" name="Title 1"/>
          <p:cNvSpPr>
            <a:spLocks noGrp="1"/>
          </p:cNvSpPr>
          <p:nvPr>
            <p:ph type="title"/>
          </p:nvPr>
        </p:nvSpPr>
        <p:spPr bwMode="auto">
          <a:xfrm>
            <a:off x="963083" y="4406901"/>
            <a:ext cx="10363199" cy="1362074"/>
          </a:xfrm>
        </p:spPr>
        <p:txBody>
          <a:bodyPr anchor="t"/>
          <a:lstStyle>
            <a:lvl1pPr algn="l">
              <a:defRPr sz="4000" b="1" cap="all"/>
            </a:lvl1pPr>
          </a:lstStyle>
          <a:p>
            <a:pPr>
              <a:defRPr/>
            </a:pPr>
            <a:r>
              <a:rPr/>
              <a:t>Click to edit Master title style</a:t>
            </a:r>
            <a:endParaRPr/>
          </a:p>
        </p:txBody>
      </p:sp>
      <p:sp>
        <p:nvSpPr>
          <p:cNvPr id="525624284" name="Text Placeholder 2"/>
          <p:cNvSpPr>
            <a:spLocks noGrp="1"/>
          </p:cNvSpPr>
          <p:nvPr>
            <p:ph type="body" idx="1"/>
          </p:nvPr>
        </p:nvSpPr>
        <p:spPr bwMode="auto">
          <a:xfrm>
            <a:off x="963083" y="2906713"/>
            <a:ext cx="10363199" cy="150018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a:t>Click to edit Master text styles</a:t>
            </a:r>
            <a:endParaRPr/>
          </a:p>
        </p:txBody>
      </p:sp>
      <p:sp>
        <p:nvSpPr>
          <p:cNvPr id="1551595095" name="Date Placeholder 3"/>
          <p:cNvSpPr>
            <a:spLocks noGrp="1"/>
          </p:cNvSpPr>
          <p:nvPr>
            <p:ph type="dt" sz="half" idx="10"/>
          </p:nvPr>
        </p:nvSpPr>
        <p:spPr bwMode="auto"/>
        <p:txBody>
          <a:bodyPr/>
          <a:lstStyle/>
          <a:p>
            <a:pPr>
              <a:defRPr/>
            </a:pPr>
            <a:fld id="{A69D51E0-3758-456B-809F-07B187805C7D}" type="datetimeFigureOut">
              <a:rPr/>
              <a:t>22.10.2013</a:t>
            </a:fld>
            <a:endParaRPr/>
          </a:p>
        </p:txBody>
      </p:sp>
      <p:sp>
        <p:nvSpPr>
          <p:cNvPr id="1451683652" name="Footer Placeholder 4"/>
          <p:cNvSpPr>
            <a:spLocks noGrp="1"/>
          </p:cNvSpPr>
          <p:nvPr>
            <p:ph type="ftr" sz="quarter" idx="11"/>
          </p:nvPr>
        </p:nvSpPr>
        <p:spPr bwMode="auto"/>
        <p:txBody>
          <a:bodyPr/>
          <a:lstStyle/>
          <a:p>
            <a:pPr>
              <a:defRPr/>
            </a:pPr>
            <a:r>
              <a:rPr/>
              <a:t>Virendra Raikwar</a:t>
            </a:r>
            <a:endParaRPr/>
          </a:p>
        </p:txBody>
      </p:sp>
      <p:sp>
        <p:nvSpPr>
          <p:cNvPr id="18232340" name="Slide Number Placeholder 5"/>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woObj" userDrawn="1">
  <p:cSld name="Two Content">
    <p:spTree>
      <p:nvGrpSpPr>
        <p:cNvPr id="1" name=""/>
        <p:cNvGrpSpPr/>
        <p:nvPr/>
      </p:nvGrpSpPr>
      <p:grpSpPr bwMode="auto">
        <a:xfrm>
          <a:off x="0" y="0"/>
          <a:ext cx="0" cy="0"/>
          <a:chOff x="0" y="0"/>
          <a:chExt cx="0" cy="0"/>
        </a:xfrm>
      </p:grpSpPr>
      <p:sp>
        <p:nvSpPr>
          <p:cNvPr id="26358105" name="Title 1"/>
          <p:cNvSpPr>
            <a:spLocks noGrp="1"/>
          </p:cNvSpPr>
          <p:nvPr>
            <p:ph type="title"/>
          </p:nvPr>
        </p:nvSpPr>
        <p:spPr bwMode="auto"/>
        <p:txBody>
          <a:bodyPr/>
          <a:lstStyle/>
          <a:p>
            <a:pPr>
              <a:defRPr/>
            </a:pPr>
            <a:r>
              <a:rPr/>
              <a:t>Click to edit Master title style</a:t>
            </a:r>
            <a:endParaRPr/>
          </a:p>
        </p:txBody>
      </p:sp>
      <p:sp>
        <p:nvSpPr>
          <p:cNvPr id="1409413259" name="Content Placeholder 2"/>
          <p:cNvSpPr>
            <a:spLocks noGrp="1"/>
          </p:cNvSpPr>
          <p:nvPr>
            <p:ph sz="half" idx="1"/>
          </p:nvPr>
        </p:nvSpPr>
        <p:spPr bwMode="auto">
          <a:xfrm>
            <a:off x="609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1726614534" name="Content Placeholder 3"/>
          <p:cNvSpPr>
            <a:spLocks noGrp="1"/>
          </p:cNvSpPr>
          <p:nvPr>
            <p:ph sz="half" idx="2"/>
          </p:nvPr>
        </p:nvSpPr>
        <p:spPr bwMode="auto">
          <a:xfrm>
            <a:off x="6197599" y="1600201"/>
            <a:ext cx="5384799"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1866056634" name="Date Placeholder 4"/>
          <p:cNvSpPr>
            <a:spLocks noGrp="1"/>
          </p:cNvSpPr>
          <p:nvPr>
            <p:ph type="dt" sz="half" idx="10"/>
          </p:nvPr>
        </p:nvSpPr>
        <p:spPr bwMode="auto"/>
        <p:txBody>
          <a:bodyPr/>
          <a:lstStyle/>
          <a:p>
            <a:pPr>
              <a:defRPr/>
            </a:pPr>
            <a:fld id="{A69D51E0-3758-456B-809F-07B187805C7D}" type="datetimeFigureOut">
              <a:rPr/>
              <a:t>22.10.2013</a:t>
            </a:fld>
            <a:endParaRPr/>
          </a:p>
        </p:txBody>
      </p:sp>
      <p:sp>
        <p:nvSpPr>
          <p:cNvPr id="1139282489" name="Footer Placeholder 5"/>
          <p:cNvSpPr>
            <a:spLocks noGrp="1"/>
          </p:cNvSpPr>
          <p:nvPr>
            <p:ph type="ftr" sz="quarter" idx="11"/>
          </p:nvPr>
        </p:nvSpPr>
        <p:spPr bwMode="auto"/>
        <p:txBody>
          <a:bodyPr/>
          <a:lstStyle/>
          <a:p>
            <a:pPr>
              <a:defRPr/>
            </a:pPr>
            <a:r>
              <a:rPr/>
              <a:t>Virendra Raikwar</a:t>
            </a:r>
            <a:endParaRPr/>
          </a:p>
        </p:txBody>
      </p:sp>
      <p:sp>
        <p:nvSpPr>
          <p:cNvPr id="792161514" name="Slide Number Placeholder 6"/>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woTxTwoObj" userDrawn="1">
  <p:cSld name="Comparison">
    <p:spTree>
      <p:nvGrpSpPr>
        <p:cNvPr id="1" name=""/>
        <p:cNvGrpSpPr/>
        <p:nvPr/>
      </p:nvGrpSpPr>
      <p:grpSpPr bwMode="auto">
        <a:xfrm>
          <a:off x="0" y="0"/>
          <a:ext cx="0" cy="0"/>
          <a:chOff x="0" y="0"/>
          <a:chExt cx="0" cy="0"/>
        </a:xfrm>
      </p:grpSpPr>
      <p:sp>
        <p:nvSpPr>
          <p:cNvPr id="430999149" name="Title 1"/>
          <p:cNvSpPr>
            <a:spLocks noGrp="1"/>
          </p:cNvSpPr>
          <p:nvPr>
            <p:ph type="title"/>
          </p:nvPr>
        </p:nvSpPr>
        <p:spPr bwMode="auto"/>
        <p:txBody>
          <a:bodyPr/>
          <a:lstStyle>
            <a:lvl1pPr>
              <a:defRPr/>
            </a:lvl1pPr>
          </a:lstStyle>
          <a:p>
            <a:pPr>
              <a:defRPr/>
            </a:pPr>
            <a:r>
              <a:rPr/>
              <a:t>Click to edit Master title style</a:t>
            </a:r>
            <a:endParaRPr/>
          </a:p>
        </p:txBody>
      </p:sp>
      <p:sp>
        <p:nvSpPr>
          <p:cNvPr id="773791612" name="Text Placeholder 2"/>
          <p:cNvSpPr>
            <a:spLocks noGrp="1"/>
          </p:cNvSpPr>
          <p:nvPr>
            <p:ph type="body" idx="1"/>
          </p:nvPr>
        </p:nvSpPr>
        <p:spPr bwMode="auto">
          <a:xfrm>
            <a:off x="609599"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45403374" name="Content Placeholder 3"/>
          <p:cNvSpPr>
            <a:spLocks noGrp="1"/>
          </p:cNvSpPr>
          <p:nvPr>
            <p:ph sz="half" idx="2"/>
          </p:nvPr>
        </p:nvSpPr>
        <p:spPr bwMode="auto">
          <a:xfrm>
            <a:off x="609599" y="2174874"/>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121073658" name="Text Placeholder 4"/>
          <p:cNvSpPr>
            <a:spLocks noGrp="1"/>
          </p:cNvSpPr>
          <p:nvPr>
            <p:ph type="body" sz="quarter" idx="3"/>
          </p:nvPr>
        </p:nvSpPr>
        <p:spPr bwMode="auto">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a:t>Click to edit Master text styles</a:t>
            </a:r>
            <a:endParaRPr/>
          </a:p>
        </p:txBody>
      </p:sp>
      <p:sp>
        <p:nvSpPr>
          <p:cNvPr id="288738374" name="Content Placeholder 5"/>
          <p:cNvSpPr>
            <a:spLocks noGrp="1"/>
          </p:cNvSpPr>
          <p:nvPr>
            <p:ph sz="quarter" idx="4"/>
          </p:nvPr>
        </p:nvSpPr>
        <p:spPr bwMode="auto">
          <a:xfrm>
            <a:off x="6193370" y="2174874"/>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1500254159" name="Date Placeholder 6"/>
          <p:cNvSpPr>
            <a:spLocks noGrp="1"/>
          </p:cNvSpPr>
          <p:nvPr>
            <p:ph type="dt" sz="half" idx="10"/>
          </p:nvPr>
        </p:nvSpPr>
        <p:spPr bwMode="auto"/>
        <p:txBody>
          <a:bodyPr/>
          <a:lstStyle/>
          <a:p>
            <a:pPr>
              <a:defRPr/>
            </a:pPr>
            <a:fld id="{A69D51E0-3758-456B-809F-07B187805C7D}" type="datetimeFigureOut">
              <a:rPr/>
              <a:t>22.10.2013</a:t>
            </a:fld>
            <a:endParaRPr/>
          </a:p>
        </p:txBody>
      </p:sp>
      <p:sp>
        <p:nvSpPr>
          <p:cNvPr id="88558782" name="Footer Placeholder 7"/>
          <p:cNvSpPr>
            <a:spLocks noGrp="1"/>
          </p:cNvSpPr>
          <p:nvPr>
            <p:ph type="ftr" sz="quarter" idx="11"/>
          </p:nvPr>
        </p:nvSpPr>
        <p:spPr bwMode="auto"/>
        <p:txBody>
          <a:bodyPr/>
          <a:lstStyle/>
          <a:p>
            <a:pPr>
              <a:defRPr/>
            </a:pPr>
            <a:r>
              <a:rPr/>
              <a:t>Virendra Raikwar</a:t>
            </a:r>
            <a:endParaRPr/>
          </a:p>
        </p:txBody>
      </p:sp>
      <p:sp>
        <p:nvSpPr>
          <p:cNvPr id="1413972588" name="Slide Number Placeholder 8"/>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titleOnly" userDrawn="1">
  <p:cSld name="Title Only">
    <p:spTree>
      <p:nvGrpSpPr>
        <p:cNvPr id="1" name=""/>
        <p:cNvGrpSpPr/>
        <p:nvPr/>
      </p:nvGrpSpPr>
      <p:grpSpPr bwMode="auto">
        <a:xfrm>
          <a:off x="0" y="0"/>
          <a:ext cx="0" cy="0"/>
          <a:chOff x="0" y="0"/>
          <a:chExt cx="0" cy="0"/>
        </a:xfrm>
      </p:grpSpPr>
      <p:sp>
        <p:nvSpPr>
          <p:cNvPr id="751220423" name="Title 1"/>
          <p:cNvSpPr>
            <a:spLocks noGrp="1"/>
          </p:cNvSpPr>
          <p:nvPr>
            <p:ph type="title"/>
          </p:nvPr>
        </p:nvSpPr>
        <p:spPr bwMode="auto"/>
        <p:txBody>
          <a:bodyPr/>
          <a:lstStyle/>
          <a:p>
            <a:pPr>
              <a:defRPr/>
            </a:pPr>
            <a:r>
              <a:rPr/>
              <a:t>Click to edit Master title style</a:t>
            </a:r>
            <a:endParaRPr/>
          </a:p>
        </p:txBody>
      </p:sp>
      <p:sp>
        <p:nvSpPr>
          <p:cNvPr id="1891837634" name="Date Placeholder 2"/>
          <p:cNvSpPr>
            <a:spLocks noGrp="1"/>
          </p:cNvSpPr>
          <p:nvPr>
            <p:ph type="dt" sz="half" idx="10"/>
          </p:nvPr>
        </p:nvSpPr>
        <p:spPr bwMode="auto"/>
        <p:txBody>
          <a:bodyPr/>
          <a:lstStyle/>
          <a:p>
            <a:pPr>
              <a:defRPr/>
            </a:pPr>
            <a:fld id="{A69D51E0-3758-456B-809F-07B187805C7D}" type="datetimeFigureOut">
              <a:rPr/>
              <a:t>22.10.2013</a:t>
            </a:fld>
            <a:endParaRPr/>
          </a:p>
        </p:txBody>
      </p:sp>
      <p:sp>
        <p:nvSpPr>
          <p:cNvPr id="460479" name="Footer Placeholder 3"/>
          <p:cNvSpPr>
            <a:spLocks noGrp="1"/>
          </p:cNvSpPr>
          <p:nvPr>
            <p:ph type="ftr" sz="quarter" idx="11"/>
          </p:nvPr>
        </p:nvSpPr>
        <p:spPr bwMode="auto"/>
        <p:txBody>
          <a:bodyPr/>
          <a:lstStyle/>
          <a:p>
            <a:pPr>
              <a:defRPr/>
            </a:pPr>
            <a:r>
              <a:rPr/>
              <a:t>Virendra Raikwar</a:t>
            </a:r>
            <a:endParaRPr/>
          </a:p>
        </p:txBody>
      </p:sp>
      <p:sp>
        <p:nvSpPr>
          <p:cNvPr id="1314414233" name="Slide Number Placeholder 4"/>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blank" userDrawn="1">
  <p:cSld name="Blank">
    <p:spTree>
      <p:nvGrpSpPr>
        <p:cNvPr id="1" name=""/>
        <p:cNvGrpSpPr/>
        <p:nvPr/>
      </p:nvGrpSpPr>
      <p:grpSpPr bwMode="auto">
        <a:xfrm>
          <a:off x="0" y="0"/>
          <a:ext cx="0" cy="0"/>
          <a:chOff x="0" y="0"/>
          <a:chExt cx="0" cy="0"/>
        </a:xfrm>
      </p:grpSpPr>
      <p:sp>
        <p:nvSpPr>
          <p:cNvPr id="705740168" name="Date Placeholder 1"/>
          <p:cNvSpPr>
            <a:spLocks noGrp="1"/>
          </p:cNvSpPr>
          <p:nvPr>
            <p:ph type="dt" sz="half" idx="10"/>
          </p:nvPr>
        </p:nvSpPr>
        <p:spPr bwMode="auto"/>
        <p:txBody>
          <a:bodyPr/>
          <a:lstStyle/>
          <a:p>
            <a:pPr>
              <a:defRPr/>
            </a:pPr>
            <a:fld id="{A69D51E0-3758-456B-809F-07B187805C7D}" type="datetimeFigureOut">
              <a:rPr/>
              <a:t>22.10.2013</a:t>
            </a:fld>
            <a:endParaRPr/>
          </a:p>
        </p:txBody>
      </p:sp>
      <p:sp>
        <p:nvSpPr>
          <p:cNvPr id="1416787605" name="Footer Placeholder 2"/>
          <p:cNvSpPr>
            <a:spLocks noGrp="1"/>
          </p:cNvSpPr>
          <p:nvPr>
            <p:ph type="ftr" sz="quarter" idx="11"/>
          </p:nvPr>
        </p:nvSpPr>
        <p:spPr bwMode="auto"/>
        <p:txBody>
          <a:bodyPr/>
          <a:lstStyle/>
          <a:p>
            <a:pPr>
              <a:defRPr/>
            </a:pPr>
            <a:r>
              <a:rPr/>
              <a:t>Virendra Raikwar</a:t>
            </a:r>
            <a:endParaRPr/>
          </a:p>
        </p:txBody>
      </p:sp>
      <p:sp>
        <p:nvSpPr>
          <p:cNvPr id="1926868750" name="Slide Number Placeholder 3"/>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objTx" userDrawn="1">
  <p:cSld name="Content with Caption">
    <p:spTree>
      <p:nvGrpSpPr>
        <p:cNvPr id="1" name=""/>
        <p:cNvGrpSpPr/>
        <p:nvPr/>
      </p:nvGrpSpPr>
      <p:grpSpPr bwMode="auto">
        <a:xfrm>
          <a:off x="0" y="0"/>
          <a:ext cx="0" cy="0"/>
          <a:chOff x="0" y="0"/>
          <a:chExt cx="0" cy="0"/>
        </a:xfrm>
      </p:grpSpPr>
      <p:sp>
        <p:nvSpPr>
          <p:cNvPr id="43018201" name="Title 1"/>
          <p:cNvSpPr>
            <a:spLocks noGrp="1"/>
          </p:cNvSpPr>
          <p:nvPr>
            <p:ph type="title"/>
          </p:nvPr>
        </p:nvSpPr>
        <p:spPr bwMode="auto">
          <a:xfrm>
            <a:off x="609603" y="273049"/>
            <a:ext cx="4011084" cy="1162050"/>
          </a:xfrm>
        </p:spPr>
        <p:txBody>
          <a:bodyPr anchor="b"/>
          <a:lstStyle>
            <a:lvl1pPr algn="l">
              <a:defRPr sz="2000" b="1"/>
            </a:lvl1pPr>
          </a:lstStyle>
          <a:p>
            <a:pPr>
              <a:defRPr/>
            </a:pPr>
            <a:r>
              <a:rPr/>
              <a:t>Click to edit Master title style</a:t>
            </a:r>
            <a:endParaRPr/>
          </a:p>
        </p:txBody>
      </p:sp>
      <p:sp>
        <p:nvSpPr>
          <p:cNvPr id="795652824" name="Content Placeholder 2"/>
          <p:cNvSpPr>
            <a:spLocks noGrp="1"/>
          </p:cNvSpPr>
          <p:nvPr>
            <p:ph idx="1"/>
          </p:nvPr>
        </p:nvSpPr>
        <p:spPr bwMode="auto">
          <a:xfrm>
            <a:off x="4766732" y="273051"/>
            <a:ext cx="6815666"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1633258265" name="Text Placeholder 3"/>
          <p:cNvSpPr>
            <a:spLocks noGrp="1"/>
          </p:cNvSpPr>
          <p:nvPr>
            <p:ph type="body" sz="half" idx="2"/>
          </p:nvPr>
        </p:nvSpPr>
        <p:spPr bwMode="auto">
          <a:xfrm>
            <a:off x="609603" y="1435102"/>
            <a:ext cx="4011084" cy="46910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Click to edit Master text styles</a:t>
            </a:r>
            <a:endParaRPr/>
          </a:p>
        </p:txBody>
      </p:sp>
      <p:sp>
        <p:nvSpPr>
          <p:cNvPr id="1399049416" name="Date Placeholder 4"/>
          <p:cNvSpPr>
            <a:spLocks noGrp="1"/>
          </p:cNvSpPr>
          <p:nvPr>
            <p:ph type="dt" sz="half" idx="10"/>
          </p:nvPr>
        </p:nvSpPr>
        <p:spPr bwMode="auto"/>
        <p:txBody>
          <a:bodyPr/>
          <a:lstStyle/>
          <a:p>
            <a:pPr>
              <a:defRPr/>
            </a:pPr>
            <a:fld id="{A69D51E0-3758-456B-809F-07B187805C7D}" type="datetimeFigureOut">
              <a:rPr/>
              <a:t>22.10.2013</a:t>
            </a:fld>
            <a:endParaRPr/>
          </a:p>
        </p:txBody>
      </p:sp>
      <p:sp>
        <p:nvSpPr>
          <p:cNvPr id="198471443" name="Footer Placeholder 5"/>
          <p:cNvSpPr>
            <a:spLocks noGrp="1"/>
          </p:cNvSpPr>
          <p:nvPr>
            <p:ph type="ftr" sz="quarter" idx="11"/>
          </p:nvPr>
        </p:nvSpPr>
        <p:spPr bwMode="auto"/>
        <p:txBody>
          <a:bodyPr/>
          <a:lstStyle/>
          <a:p>
            <a:pPr>
              <a:defRPr/>
            </a:pPr>
            <a:r>
              <a:rPr/>
              <a:t>Virendra Raikwar</a:t>
            </a:r>
            <a:endParaRPr/>
          </a:p>
        </p:txBody>
      </p:sp>
      <p:sp>
        <p:nvSpPr>
          <p:cNvPr id="517102348" name="Slide Number Placeholder 6"/>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0" showMasterPhAnim="0" showMasterSp="1" type="picTx" userDrawn="1">
  <p:cSld name="Picture with Caption">
    <p:spTree>
      <p:nvGrpSpPr>
        <p:cNvPr id="1" name=""/>
        <p:cNvGrpSpPr/>
        <p:nvPr/>
      </p:nvGrpSpPr>
      <p:grpSpPr bwMode="auto">
        <a:xfrm>
          <a:off x="0" y="0"/>
          <a:ext cx="0" cy="0"/>
          <a:chOff x="0" y="0"/>
          <a:chExt cx="0" cy="0"/>
        </a:xfrm>
      </p:grpSpPr>
      <p:sp>
        <p:nvSpPr>
          <p:cNvPr id="1108662100" name="Title 1"/>
          <p:cNvSpPr>
            <a:spLocks noGrp="1"/>
          </p:cNvSpPr>
          <p:nvPr>
            <p:ph type="title"/>
          </p:nvPr>
        </p:nvSpPr>
        <p:spPr bwMode="auto">
          <a:xfrm>
            <a:off x="2389717" y="4800601"/>
            <a:ext cx="7315200" cy="566738"/>
          </a:xfrm>
        </p:spPr>
        <p:txBody>
          <a:bodyPr anchor="b"/>
          <a:lstStyle>
            <a:lvl1pPr algn="l">
              <a:defRPr sz="2000" b="1"/>
            </a:lvl1pPr>
          </a:lstStyle>
          <a:p>
            <a:pPr>
              <a:defRPr/>
            </a:pPr>
            <a:r>
              <a:rPr/>
              <a:t>Click to edit Master title style</a:t>
            </a:r>
            <a:endParaRPr/>
          </a:p>
        </p:txBody>
      </p:sp>
      <p:sp>
        <p:nvSpPr>
          <p:cNvPr id="114566228" name="Picture Placeholder 2"/>
          <p:cNvSpPr>
            <a:spLocks noGrp="1"/>
          </p:cNvSpPr>
          <p:nvPr>
            <p:ph type="pic" idx="1"/>
          </p:nvPr>
        </p:nvSpPr>
        <p:spPr bwMode="auto">
          <a:xfrm>
            <a:off x="2389717" y="612774"/>
            <a:ext cx="7315200" cy="41147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a:p>
        </p:txBody>
      </p:sp>
      <p:sp>
        <p:nvSpPr>
          <p:cNvPr id="1365266665" name="Text Placeholder 3"/>
          <p:cNvSpPr>
            <a:spLocks noGrp="1"/>
          </p:cNvSpPr>
          <p:nvPr>
            <p:ph type="body" sz="half" idx="2"/>
          </p:nvPr>
        </p:nvSpPr>
        <p:spPr bwMode="auto">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a:t>Click to edit Master text styles</a:t>
            </a:r>
            <a:endParaRPr/>
          </a:p>
        </p:txBody>
      </p:sp>
      <p:sp>
        <p:nvSpPr>
          <p:cNvPr id="1596155794" name="Date Placeholder 4"/>
          <p:cNvSpPr>
            <a:spLocks noGrp="1"/>
          </p:cNvSpPr>
          <p:nvPr>
            <p:ph type="dt" sz="half" idx="10"/>
          </p:nvPr>
        </p:nvSpPr>
        <p:spPr bwMode="auto"/>
        <p:txBody>
          <a:bodyPr/>
          <a:lstStyle/>
          <a:p>
            <a:pPr>
              <a:defRPr/>
            </a:pPr>
            <a:fld id="{A69D51E0-3758-456B-809F-07B187805C7D}" type="datetimeFigureOut">
              <a:rPr/>
              <a:t>22.10.2013</a:t>
            </a:fld>
            <a:endParaRPr/>
          </a:p>
        </p:txBody>
      </p:sp>
      <p:sp>
        <p:nvSpPr>
          <p:cNvPr id="564268983" name="Footer Placeholder 5"/>
          <p:cNvSpPr>
            <a:spLocks noGrp="1"/>
          </p:cNvSpPr>
          <p:nvPr>
            <p:ph type="ftr" sz="quarter" idx="11"/>
          </p:nvPr>
        </p:nvSpPr>
        <p:spPr bwMode="auto"/>
        <p:txBody>
          <a:bodyPr/>
          <a:lstStyle/>
          <a:p>
            <a:pPr>
              <a:defRPr/>
            </a:pPr>
            <a:r>
              <a:rPr/>
              <a:t>Virendra Raikwar</a:t>
            </a:r>
            <a:endParaRPr/>
          </a:p>
        </p:txBody>
      </p:sp>
      <p:sp>
        <p:nvSpPr>
          <p:cNvPr id="1543817678" name="Slide Number Placeholder 6"/>
          <p:cNvSpPr>
            <a:spLocks noGrp="1"/>
          </p:cNvSpPr>
          <p:nvPr>
            <p:ph type="sldNum" sz="quarter" idx="12"/>
          </p:nvPr>
        </p:nvSpPr>
        <p:spPr bwMode="auto"/>
        <p:txBody>
          <a:bodyPr/>
          <a:lstStyle/>
          <a:p>
            <a:pPr>
              <a:defRPr/>
            </a:pPr>
            <a:fld id="{4D3B38E7-149F-4D77-9EEF-9309C2CB69A9}" type="slidenum">
              <a:rPr/>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332205739" name="Shape 1059"/>
          <p:cNvSpPr>
            <a:spLocks noChangeArrowheads="1" noGrp="1"/>
          </p:cNvSpPr>
          <p:nvPr userDrawn="1"/>
        </p:nvSpPr>
        <p:spPr bwMode="auto">
          <a:xfrm>
            <a:off x="4976706" y="2"/>
            <a:ext cx="3058159" cy="893790"/>
          </a:xfrm>
          <a:custGeom>
            <a:avLst/>
            <a:gdLst/>
            <a:ahLst/>
            <a:cxnLst/>
            <a:rect l="l" t="t" r="r" b="b"/>
            <a:pathLst>
              <a:path w="43200" h="43200" fill="norm" stroke="0" extrusionOk="0">
                <a:moveTo>
                  <a:pt x="0" y="0"/>
                </a:moveTo>
                <a:lnTo>
                  <a:pt x="0" y="0"/>
                </a:lnTo>
                <a:cubicBezTo>
                  <a:pt x="1690" y="6213"/>
                  <a:pt x="3698" y="13338"/>
                  <a:pt x="6091" y="21902"/>
                </a:cubicBezTo>
                <a:lnTo>
                  <a:pt x="6091" y="21902"/>
                </a:lnTo>
                <a:cubicBezTo>
                  <a:pt x="12043" y="43199"/>
                  <a:pt x="17573" y="35347"/>
                  <a:pt x="23417" y="30579"/>
                </a:cubicBezTo>
                <a:lnTo>
                  <a:pt x="23417" y="30579"/>
                </a:lnTo>
                <a:cubicBezTo>
                  <a:pt x="29984" y="25223"/>
                  <a:pt x="42123" y="14119"/>
                  <a:pt x="42860" y="5640"/>
                </a:cubicBezTo>
                <a:lnTo>
                  <a:pt x="42860" y="5640"/>
                </a:lnTo>
                <a:cubicBezTo>
                  <a:pt x="42960" y="4507"/>
                  <a:pt x="43072" y="2479"/>
                  <a:pt x="43200" y="0"/>
                </a:cubicBezTo>
                <a:lnTo>
                  <a:pt x="0" y="0"/>
                </a:lnTo>
                <a:close/>
              </a:path>
            </a:pathLst>
          </a:custGeom>
          <a:solidFill>
            <a:schemeClr val="bg1">
              <a:lumMod val="85000"/>
            </a:schemeClr>
          </a:solidFill>
          <a:ln w="9524">
            <a:solidFill>
              <a:srgbClr val="000000"/>
            </a:solidFill>
            <a:round/>
            <a:headEnd/>
            <a:tailEnd/>
          </a:ln>
        </p:spPr>
      </p:sp>
      <p:sp>
        <p:nvSpPr>
          <p:cNvPr id="281423126" name="Shape 1060"/>
          <p:cNvSpPr>
            <a:spLocks noChangeArrowheads="1" noGrp="1"/>
          </p:cNvSpPr>
          <p:nvPr userDrawn="1"/>
        </p:nvSpPr>
        <p:spPr bwMode="auto">
          <a:xfrm>
            <a:off x="-24679" y="1"/>
            <a:ext cx="1399539" cy="1797558"/>
          </a:xfrm>
          <a:custGeom>
            <a:avLst/>
            <a:gdLst/>
            <a:ahLst/>
            <a:cxnLst/>
            <a:rect l="l" t="t" r="r" b="b"/>
            <a:pathLst>
              <a:path w="43200" h="43200" fill="norm" stroke="0" extrusionOk="0">
                <a:moveTo>
                  <a:pt x="31743" y="2484"/>
                </a:moveTo>
                <a:lnTo>
                  <a:pt x="31743" y="2484"/>
                </a:lnTo>
                <a:cubicBezTo>
                  <a:pt x="30428" y="1799"/>
                  <a:pt x="28450" y="1080"/>
                  <a:pt x="26054" y="0"/>
                </a:cubicBezTo>
                <a:lnTo>
                  <a:pt x="0" y="0"/>
                </a:lnTo>
                <a:lnTo>
                  <a:pt x="0" y="34200"/>
                </a:lnTo>
                <a:lnTo>
                  <a:pt x="0" y="34200"/>
                </a:lnTo>
                <a:cubicBezTo>
                  <a:pt x="7029" y="37461"/>
                  <a:pt x="14504" y="41491"/>
                  <a:pt x="25070" y="40664"/>
                </a:cubicBezTo>
                <a:lnTo>
                  <a:pt x="25070" y="40664"/>
                </a:lnTo>
                <a:cubicBezTo>
                  <a:pt x="33399" y="40015"/>
                  <a:pt x="43200" y="43200"/>
                  <a:pt x="39593" y="28375"/>
                </a:cubicBezTo>
                <a:lnTo>
                  <a:pt x="39593" y="28375"/>
                </a:lnTo>
                <a:cubicBezTo>
                  <a:pt x="35986" y="13550"/>
                  <a:pt x="38530" y="6023"/>
                  <a:pt x="31743" y="2484"/>
                </a:cubicBezTo>
                <a:close/>
              </a:path>
            </a:pathLst>
          </a:custGeom>
          <a:solidFill>
            <a:schemeClr val="bg1">
              <a:lumMod val="85000"/>
            </a:schemeClr>
          </a:solidFill>
          <a:ln w="9524">
            <a:solidFill>
              <a:srgbClr val="000000"/>
            </a:solidFill>
            <a:round/>
            <a:headEnd/>
            <a:tailEnd/>
          </a:ln>
        </p:spPr>
      </p:sp>
      <p:sp>
        <p:nvSpPr>
          <p:cNvPr id="124402232" name="Shape 1061"/>
          <p:cNvSpPr>
            <a:spLocks noChangeArrowheads="1" noGrp="1"/>
          </p:cNvSpPr>
          <p:nvPr userDrawn="1"/>
        </p:nvSpPr>
        <p:spPr bwMode="auto">
          <a:xfrm>
            <a:off x="1637457" y="1"/>
            <a:ext cx="3839633" cy="2609650"/>
          </a:xfrm>
          <a:custGeom>
            <a:avLst/>
            <a:gdLst/>
            <a:ahLst/>
            <a:cxnLst/>
            <a:rect l="l" t="t" r="r" b="b"/>
            <a:pathLst>
              <a:path w="43200" h="43200" fill="norm" stroke="0" extrusionOk="0">
                <a:moveTo>
                  <a:pt x="32864" y="0"/>
                </a:moveTo>
                <a:lnTo>
                  <a:pt x="10583" y="0"/>
                </a:lnTo>
                <a:lnTo>
                  <a:pt x="10583" y="0"/>
                </a:lnTo>
                <a:cubicBezTo>
                  <a:pt x="9017" y="532"/>
                  <a:pt x="7515" y="1058"/>
                  <a:pt x="6214" y="1509"/>
                </a:cubicBezTo>
                <a:lnTo>
                  <a:pt x="6214" y="1509"/>
                </a:lnTo>
                <a:cubicBezTo>
                  <a:pt x="1428" y="3166"/>
                  <a:pt x="0" y="6109"/>
                  <a:pt x="212" y="8072"/>
                </a:cubicBezTo>
                <a:lnTo>
                  <a:pt x="212" y="8072"/>
                </a:lnTo>
                <a:cubicBezTo>
                  <a:pt x="758" y="13092"/>
                  <a:pt x="1111" y="20742"/>
                  <a:pt x="1212" y="25114"/>
                </a:cubicBezTo>
                <a:lnTo>
                  <a:pt x="1212" y="25114"/>
                </a:lnTo>
                <a:cubicBezTo>
                  <a:pt x="1301" y="28962"/>
                  <a:pt x="4204" y="30446"/>
                  <a:pt x="6906" y="31937"/>
                </a:cubicBezTo>
                <a:lnTo>
                  <a:pt x="6906" y="31937"/>
                </a:lnTo>
                <a:cubicBezTo>
                  <a:pt x="9246" y="33229"/>
                  <a:pt x="19775" y="38395"/>
                  <a:pt x="22112" y="39685"/>
                </a:cubicBezTo>
                <a:lnTo>
                  <a:pt x="22112" y="39685"/>
                </a:lnTo>
                <a:cubicBezTo>
                  <a:pt x="22112" y="39685"/>
                  <a:pt x="27355" y="43200"/>
                  <a:pt x="30298" y="38395"/>
                </a:cubicBezTo>
                <a:lnTo>
                  <a:pt x="30298" y="38395"/>
                </a:lnTo>
                <a:cubicBezTo>
                  <a:pt x="33277" y="33533"/>
                  <a:pt x="36665" y="27667"/>
                  <a:pt x="39367" y="23576"/>
                </a:cubicBezTo>
                <a:lnTo>
                  <a:pt x="39367" y="23576"/>
                </a:lnTo>
                <a:cubicBezTo>
                  <a:pt x="41761" y="19953"/>
                  <a:pt x="43200" y="17587"/>
                  <a:pt x="40977" y="12816"/>
                </a:cubicBezTo>
                <a:lnTo>
                  <a:pt x="40977" y="12816"/>
                </a:lnTo>
                <a:cubicBezTo>
                  <a:pt x="39697" y="10062"/>
                  <a:pt x="35347" y="3936"/>
                  <a:pt x="32864" y="0"/>
                </a:cubicBezTo>
                <a:close/>
              </a:path>
            </a:pathLst>
          </a:custGeom>
          <a:solidFill>
            <a:schemeClr val="bg1">
              <a:lumMod val="85000"/>
            </a:schemeClr>
          </a:solidFill>
          <a:ln w="9524">
            <a:solidFill>
              <a:srgbClr val="000000"/>
            </a:solidFill>
            <a:round/>
            <a:headEnd/>
            <a:tailEnd/>
          </a:ln>
        </p:spPr>
      </p:sp>
      <p:sp>
        <p:nvSpPr>
          <p:cNvPr id="2113887754" name="Title 1"/>
          <p:cNvSpPr>
            <a:spLocks noGrp="1"/>
          </p:cNvSpPr>
          <p:nvPr>
            <p:ph type="title"/>
          </p:nvPr>
        </p:nvSpPr>
        <p:spPr bwMode="auto">
          <a:xfrm>
            <a:off x="609599" y="274638"/>
            <a:ext cx="10972800" cy="1143000"/>
          </a:xfrm>
          <a:prstGeom prst="rect">
            <a:avLst/>
          </a:prstGeom>
        </p:spPr>
        <p:txBody>
          <a:bodyPr vert="horz" lIns="91440" tIns="45720" rIns="91440" bIns="45720" rtlCol="0" anchor="ctr">
            <a:normAutofit/>
          </a:bodyPr>
          <a:lstStyle/>
          <a:p>
            <a:pPr>
              <a:defRPr/>
            </a:pPr>
            <a:r>
              <a:rPr/>
              <a:t>Click to edit Master title style</a:t>
            </a:r>
            <a:endParaRPr/>
          </a:p>
        </p:txBody>
      </p:sp>
      <p:sp>
        <p:nvSpPr>
          <p:cNvPr id="1121355359" name="Text Placeholder 2"/>
          <p:cNvSpPr>
            <a:spLocks noGrp="1"/>
          </p:cNvSpPr>
          <p:nvPr>
            <p:ph type="body" idx="1"/>
          </p:nvPr>
        </p:nvSpPr>
        <p:spPr bwMode="auto">
          <a:xfrm>
            <a:off x="609599" y="1600201"/>
            <a:ext cx="10972800" cy="4525962"/>
          </a:xfrm>
          <a:prstGeom prst="rect">
            <a:avLst/>
          </a:prstGeom>
        </p:spPr>
        <p:txBody>
          <a:bodyPr vert="horz" lIns="91440" tIns="45720" rIns="91440" bIns="45720" rtlCol="0">
            <a:normAutofit/>
          </a:bodyPr>
          <a:lstStyle/>
          <a:p>
            <a:pPr lvl="0">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117980176" name="Date Placeholder 3"/>
          <p:cNvSpPr>
            <a:spLocks noGrp="1"/>
          </p:cNvSpPr>
          <p:nvPr>
            <p:ph type="dt" sz="half" idx="2"/>
          </p:nvPr>
        </p:nvSpPr>
        <p:spPr bwMode="auto">
          <a:xfrm>
            <a:off x="609599" y="6356351"/>
            <a:ext cx="2844799"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69D51E0-3758-456B-809F-07B187805C7D}" type="datetimeFigureOut">
              <a:rPr/>
              <a:t>22.10.2013</a:t>
            </a:fld>
            <a:endParaRPr/>
          </a:p>
        </p:txBody>
      </p:sp>
      <p:sp>
        <p:nvSpPr>
          <p:cNvPr id="392195091" name="Footer Placeholder 4"/>
          <p:cNvSpPr>
            <a:spLocks noGrp="1"/>
          </p:cNvSpPr>
          <p:nvPr>
            <p:ph type="ftr" sz="quarter" idx="3"/>
          </p:nvPr>
        </p:nvSpPr>
        <p:spPr bwMode="auto">
          <a:xfrm>
            <a:off x="4165599" y="6356351"/>
            <a:ext cx="386079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a:t>Virendra Raikwar</a:t>
            </a:r>
            <a:endParaRPr/>
          </a:p>
        </p:txBody>
      </p:sp>
      <p:sp>
        <p:nvSpPr>
          <p:cNvPr id="694873802" name="Slide Number Placeholder 5"/>
          <p:cNvSpPr>
            <a:spLocks noGrp="1"/>
          </p:cNvSpPr>
          <p:nvPr>
            <p:ph type="sldNum" sz="quarter" idx="4"/>
          </p:nvPr>
        </p:nvSpPr>
        <p:spPr bwMode="auto">
          <a:xfrm>
            <a:off x="8737599" y="6356351"/>
            <a:ext cx="2844799"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3B38E7-149F-4D77-9EEF-9309C2CB69A9}"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0"/>
  <p:txStyles>
    <p:titleStyle>
      <a:lvl1pPr algn="r" defTabSz="914400">
        <a:spcBef>
          <a:spcPts val="0"/>
        </a:spcBef>
        <a:buNone/>
        <a:defRPr sz="4400">
          <a:solidFill>
            <a:schemeClr val="tx1">
              <a:lumMod val="65000"/>
              <a:lumOff val="35000"/>
            </a:schemeClr>
          </a:solidFill>
          <a:latin typeface="+mj-lt"/>
          <a:ea typeface="+mj-ea"/>
          <a:cs typeface="+mj-cs"/>
        </a:defRPr>
      </a:lvl1pPr>
    </p:titleStyle>
    <p:bodyStyle>
      <a:lvl1pPr marL="342900" indent="-342900" algn="l" defTabSz="914400">
        <a:spcBef>
          <a:spcPts val="0"/>
        </a:spcBef>
        <a:buFont typeface="Arial"/>
        <a:buChar char="•"/>
        <a:defRPr sz="3200">
          <a:solidFill>
            <a:schemeClr val="tx1">
              <a:lumMod val="75000"/>
              <a:lumOff val="25000"/>
            </a:schemeClr>
          </a:solidFill>
          <a:latin typeface="+mn-lt"/>
          <a:ea typeface="+mn-ea"/>
          <a:cs typeface="+mn-cs"/>
        </a:defRPr>
      </a:lvl1pPr>
      <a:lvl2pPr marL="742950" indent="-285750" algn="l" defTabSz="914400">
        <a:spcBef>
          <a:spcPts val="0"/>
        </a:spcBef>
        <a:buFont typeface="Arial"/>
        <a:buChar char="–"/>
        <a:defRPr sz="2800">
          <a:solidFill>
            <a:schemeClr val="tx1">
              <a:lumMod val="75000"/>
              <a:lumOff val="25000"/>
            </a:schemeClr>
          </a:solidFill>
          <a:latin typeface="+mn-lt"/>
          <a:ea typeface="+mn-ea"/>
          <a:cs typeface="+mn-cs"/>
        </a:defRPr>
      </a:lvl2pPr>
      <a:lvl3pPr marL="1143000" indent="-228600" algn="l" defTabSz="914400">
        <a:spcBef>
          <a:spcPts val="0"/>
        </a:spcBef>
        <a:buFont typeface="Arial"/>
        <a:buChar char="•"/>
        <a:defRPr sz="2400">
          <a:solidFill>
            <a:schemeClr val="tx1">
              <a:lumMod val="75000"/>
              <a:lumOff val="25000"/>
            </a:schemeClr>
          </a:solidFill>
          <a:latin typeface="+mn-lt"/>
          <a:ea typeface="+mn-ea"/>
          <a:cs typeface="+mn-cs"/>
        </a:defRPr>
      </a:lvl3pPr>
      <a:lvl4pPr marL="1600200" indent="-228600" algn="l" defTabSz="914400">
        <a:spcBef>
          <a:spcPts val="0"/>
        </a:spcBef>
        <a:buFont typeface="Arial"/>
        <a:buChar char="–"/>
        <a:defRPr sz="2000">
          <a:solidFill>
            <a:schemeClr val="tx1">
              <a:lumMod val="75000"/>
              <a:lumOff val="25000"/>
            </a:schemeClr>
          </a:solidFill>
          <a:latin typeface="+mn-lt"/>
          <a:ea typeface="+mn-ea"/>
          <a:cs typeface="+mn-cs"/>
        </a:defRPr>
      </a:lvl4pPr>
      <a:lvl5pPr marL="2057400" indent="-228600" algn="l" defTabSz="914400">
        <a:spcBef>
          <a:spcPts val="0"/>
        </a:spcBef>
        <a:buFont typeface="Arial"/>
        <a:buChar char="»"/>
        <a:defRPr sz="2000">
          <a:solidFill>
            <a:schemeClr val="tx1">
              <a:lumMod val="75000"/>
              <a:lumOff val="25000"/>
            </a:schemeClr>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6" Type="http://schemas.openxmlformats.org/officeDocument/2006/relationships/hyperlink" Target="https://github.com/VirendraR2107/IVR-Dashboard/tree/main" TargetMode="External"/><Relationship Id="rId7" Type="http://schemas.openxmlformats.org/officeDocument/2006/relationships/hyperlink" Target="http://www.linkedin.com/in/virendra-raikwar-3858992b4" TargetMode="Externa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99402500" name="Title 1"/>
          <p:cNvSpPr>
            <a:spLocks noGrp="1"/>
          </p:cNvSpPr>
          <p:nvPr>
            <p:ph type="ctrTitle"/>
          </p:nvPr>
        </p:nvSpPr>
        <p:spPr bwMode="auto">
          <a:xfrm>
            <a:off x="5498201" y="2528899"/>
            <a:ext cx="6720746" cy="720079"/>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lang="en-GB" sz="4400" b="0" i="0" u="none" strike="noStrike" cap="none" spc="0">
                <a:solidFill>
                  <a:schemeClr val="tx1">
                    <a:lumMod val="65000"/>
                    <a:lumOff val="35000"/>
                  </a:schemeClr>
                </a:solidFill>
                <a:latin typeface="Arial"/>
                <a:ea typeface="Arial"/>
                <a:cs typeface="Arial"/>
              </a:rPr>
              <a:t>Call Center Operational Efficiency Analysis</a:t>
            </a:r>
            <a:endParaRPr lang="en-GB"/>
          </a:p>
        </p:txBody>
      </p:sp>
      <p:pic>
        <p:nvPicPr>
          <p:cNvPr id="1995541195" name=""/>
          <p:cNvPicPr>
            <a:picLocks noChangeAspect="1"/>
          </p:cNvPicPr>
          <p:nvPr/>
        </p:nvPicPr>
        <p:blipFill>
          <a:blip r:embed="rId3"/>
          <a:stretch/>
        </p:blipFill>
        <p:spPr bwMode="auto">
          <a:xfrm flipH="0" flipV="0">
            <a:off x="9153858" y="284078"/>
            <a:ext cx="2244430" cy="985920"/>
          </a:xfrm>
          <a:prstGeom prst="rect">
            <a:avLst/>
          </a:prstGeom>
        </p:spPr>
      </p:pic>
      <p:pic>
        <p:nvPicPr>
          <p:cNvPr id="1804495899" name=""/>
          <p:cNvPicPr>
            <a:picLocks noChangeAspect="1"/>
          </p:cNvPicPr>
          <p:nvPr/>
        </p:nvPicPr>
        <p:blipFill>
          <a:blip r:embed="rId4"/>
          <a:stretch/>
        </p:blipFill>
        <p:spPr bwMode="auto">
          <a:xfrm flipH="0" flipV="0">
            <a:off x="279232" y="284078"/>
            <a:ext cx="3448924" cy="1620920"/>
          </a:xfrm>
          <a:prstGeom prst="rect">
            <a:avLst/>
          </a:prstGeom>
        </p:spPr>
      </p:pic>
      <p:pic>
        <p:nvPicPr>
          <p:cNvPr id="556695672" name=""/>
          <p:cNvPicPr>
            <a:picLocks noChangeAspect="1"/>
          </p:cNvPicPr>
          <p:nvPr/>
        </p:nvPicPr>
        <p:blipFill>
          <a:blip r:embed="rId5"/>
          <a:stretch/>
        </p:blipFill>
        <p:spPr bwMode="auto">
          <a:xfrm flipH="0" flipV="0">
            <a:off x="3455848" y="284078"/>
            <a:ext cx="5280303" cy="1620920"/>
          </a:xfrm>
          <a:prstGeom prst="rect">
            <a:avLst/>
          </a:prstGeom>
        </p:spPr>
      </p:pic>
      <p:sp>
        <p:nvSpPr>
          <p:cNvPr id="872504908" name="Footer Placeholder 4"/>
          <p:cNvSpPr>
            <a:spLocks noGrp="1"/>
          </p:cNvSpPr>
          <p:nvPr>
            <p:ph type="ftr" sz="quarter" idx="11"/>
          </p:nvPr>
        </p:nvSpPr>
        <p:spPr bwMode="auto">
          <a:xfrm flipH="0" flipV="0">
            <a:off x="6958100" y="6316578"/>
            <a:ext cx="5260847" cy="538582"/>
          </a:xfrm>
        </p:spPr>
        <p:txBody>
          <a:bodyPr/>
          <a:lstStyle/>
          <a:p>
            <a:pPr>
              <a:defRPr/>
            </a:pPr>
            <a:r>
              <a:rPr sz="1800" i="1">
                <a:solidFill>
                  <a:schemeClr val="tx1"/>
                </a:solidFill>
              </a:rPr>
              <a:t>Virendra Raikwar</a:t>
            </a:r>
            <a:endParaRPr/>
          </a:p>
        </p:txBody>
      </p:sp>
      <p:sp>
        <p:nvSpPr>
          <p:cNvPr id="1026245528" name=""/>
          <p:cNvSpPr/>
          <p:nvPr/>
        </p:nvSpPr>
        <p:spPr bwMode="auto">
          <a:xfrm rot="0" flipH="0" flipV="0">
            <a:off x="9947556" y="3809151"/>
            <a:ext cx="2103220" cy="39659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lgn="ctr">
              <a:defRPr/>
            </a:pPr>
            <a:r>
              <a:rPr lang="en-US" sz="2000" b="1" u="sng">
                <a:ln>
                  <a:noFill/>
                </a:ln>
                <a:solidFill>
                  <a:schemeClr val="accent1"/>
                </a:solidFill>
                <a:hlinkClick r:id="rId6" tooltip="https://github.com/VirendraR2107/IVR-Dashboard/tree/main"/>
              </a:rPr>
              <a:t>Github</a:t>
            </a:r>
            <a:endParaRPr sz="5400" b="1">
              <a:ln>
                <a:noFill/>
              </a:ln>
              <a:solidFill>
                <a:schemeClr val="accent1"/>
              </a:solidFill>
            </a:endParaRPr>
          </a:p>
        </p:txBody>
      </p:sp>
      <p:sp>
        <p:nvSpPr>
          <p:cNvPr id="1796140324" name=""/>
          <p:cNvSpPr/>
          <p:nvPr/>
        </p:nvSpPr>
        <p:spPr bwMode="auto">
          <a:xfrm rot="0" flipH="0" flipV="0">
            <a:off x="7846857" y="3809151"/>
            <a:ext cx="2101419" cy="39659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lgn="ctr">
              <a:defRPr/>
            </a:pPr>
            <a:r>
              <a:rPr lang="en-US" sz="2000" b="1" u="sng">
                <a:ln>
                  <a:noFill/>
                </a:ln>
                <a:solidFill>
                  <a:schemeClr val="accent1"/>
                </a:solidFill>
                <a:hlinkClick r:id="rId7" tooltip="http://www.linkedin.com/in/virendra-raikwar-3858992b4"/>
              </a:rPr>
              <a:t>Linked </a:t>
            </a:r>
            <a:r>
              <a:rPr lang="en-US" sz="2000" b="1" u="sng">
                <a:ln>
                  <a:noFill/>
                </a:ln>
                <a:solidFill>
                  <a:schemeClr val="accent1"/>
                </a:solidFill>
                <a:hlinkClick r:id="rId7" tooltip="http://www.linkedin.com/in/virendra-raikwar-3858992b4"/>
              </a:rPr>
              <a:t>In</a:t>
            </a:r>
            <a:endParaRPr sz="5400" b="1">
              <a:ln>
                <a:noFill/>
              </a:ln>
              <a:solidFill>
                <a:schemeClr val="accent1"/>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64838520" name="Title 1"/>
          <p:cNvSpPr>
            <a:spLocks noGrp="1"/>
          </p:cNvSpPr>
          <p:nvPr>
            <p:ph type="title"/>
          </p:nvPr>
        </p:nvSpPr>
        <p:spPr bwMode="auto"/>
        <p:txBody>
          <a:bodyPr/>
          <a:lstStyle/>
          <a:p>
            <a:pPr>
              <a:defRPr/>
            </a:pPr>
            <a:r>
              <a:rPr lang="en-US" sz="4400" b="0" i="0" u="none" strike="noStrike" cap="none" spc="0">
                <a:solidFill>
                  <a:schemeClr val="tx1">
                    <a:lumMod val="65000"/>
                    <a:lumOff val="35000"/>
                  </a:schemeClr>
                </a:solidFill>
                <a:latin typeface="Arial"/>
                <a:ea typeface="Arial"/>
                <a:cs typeface="Arial"/>
              </a:rPr>
              <a:t>Recommendations</a:t>
            </a:r>
            <a:endParaRPr/>
          </a:p>
        </p:txBody>
      </p:sp>
      <p:sp>
        <p:nvSpPr>
          <p:cNvPr id="1869146202" name="Footer Placeholder 4"/>
          <p:cNvSpPr>
            <a:spLocks noGrp="1"/>
          </p:cNvSpPr>
          <p:nvPr>
            <p:ph type="ftr" sz="quarter" idx="11"/>
          </p:nvPr>
        </p:nvSpPr>
        <p:spPr bwMode="auto"/>
        <p:txBody>
          <a:bodyPr/>
          <a:lstStyle/>
          <a:p>
            <a:pPr>
              <a:defRPr/>
            </a:pPr>
            <a:r>
              <a:rPr/>
              <a:t>Virendra Raikwar</a:t>
            </a:r>
            <a:endParaRPr/>
          </a:p>
        </p:txBody>
      </p:sp>
      <p:sp>
        <p:nvSpPr>
          <p:cNvPr id="667815365" name=""/>
          <p:cNvSpPr txBox="1"/>
          <p:nvPr/>
        </p:nvSpPr>
        <p:spPr bwMode="auto">
          <a:xfrm flipH="0" flipV="0">
            <a:off x="135394" y="1503947"/>
            <a:ext cx="11816141" cy="47552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283879" indent="-283879" algn="l">
              <a:buFont typeface="Arial"/>
              <a:buChar char="•"/>
              <a:defRPr/>
            </a:pPr>
            <a:r>
              <a:rPr b="0" i="0" u="none">
                <a:solidFill>
                  <a:srgbClr val="000000"/>
                </a:solidFill>
                <a:latin typeface="Arial"/>
                <a:ea typeface="Arial"/>
                <a:cs typeface="Arial"/>
              </a:rPr>
              <a:t>Reduce Call Drop Rate (~24%)</a:t>
            </a:r>
            <a:br>
              <a:rPr b="0" i="0" u="none">
                <a:solidFill>
                  <a:srgbClr val="000000"/>
                </a:solidFill>
                <a:latin typeface="Arial"/>
                <a:ea typeface="Arial"/>
                <a:cs typeface="Arial"/>
              </a:rPr>
            </a:br>
            <a:r>
              <a:rPr b="0" i="0" u="none">
                <a:solidFill>
                  <a:srgbClr val="000000"/>
                </a:solidFill>
                <a:latin typeface="Arial"/>
                <a:ea typeface="Arial"/>
                <a:cs typeface="Arial"/>
              </a:rPr>
              <a:t> Simplify IVR flow and improve menu clarity to lower drop-offs.</a:t>
            </a:r>
            <a:endParaRPr b="0">
              <a:latin typeface="Arial"/>
              <a:ea typeface="Arial"/>
              <a:cs typeface="Arial"/>
            </a:endParaRPr>
          </a:p>
          <a:p>
            <a:pPr marL="283879" indent="-283879" algn="l">
              <a:buFont typeface="Arial"/>
              <a:buChar char="•"/>
              <a:defRPr/>
            </a:pPr>
            <a:endParaRPr b="0">
              <a:latin typeface="Arial"/>
              <a:cs typeface="Arial"/>
            </a:endParaRPr>
          </a:p>
          <a:p>
            <a:pPr marL="283879" indent="-283879" algn="l">
              <a:buFont typeface="Arial"/>
              <a:buChar char="•"/>
              <a:defRPr/>
            </a:pPr>
            <a:r>
              <a:rPr b="0" i="0" u="none">
                <a:solidFill>
                  <a:srgbClr val="000000"/>
                </a:solidFill>
                <a:latin typeface="Arial"/>
                <a:ea typeface="Arial"/>
                <a:cs typeface="Arial"/>
              </a:rPr>
              <a:t>Increase Resolved Call Rate (&lt;50%)</a:t>
            </a:r>
            <a:br>
              <a:rPr b="0" i="0" u="none">
                <a:solidFill>
                  <a:srgbClr val="000000"/>
                </a:solidFill>
                <a:latin typeface="Arial"/>
                <a:ea typeface="Arial"/>
                <a:cs typeface="Arial"/>
              </a:rPr>
            </a:br>
            <a:r>
              <a:rPr b="0" i="0" u="none">
                <a:solidFill>
                  <a:srgbClr val="000000"/>
                </a:solidFill>
                <a:latin typeface="Arial"/>
                <a:ea typeface="Arial"/>
                <a:cs typeface="Arial"/>
              </a:rPr>
              <a:t> Enhance agent training and upgrade IVR to handle common queries better.</a:t>
            </a:r>
            <a:endParaRPr b="0">
              <a:latin typeface="Arial"/>
              <a:ea typeface="Arial"/>
              <a:cs typeface="Arial"/>
            </a:endParaRPr>
          </a:p>
          <a:p>
            <a:pPr marL="283879" indent="-283879" algn="l">
              <a:buFont typeface="Arial"/>
              <a:buChar char="•"/>
              <a:defRPr/>
            </a:pPr>
            <a:endParaRPr b="0">
              <a:latin typeface="Arial"/>
              <a:cs typeface="Arial"/>
            </a:endParaRPr>
          </a:p>
          <a:p>
            <a:pPr marL="283879" indent="-283879" algn="l">
              <a:buFont typeface="Arial"/>
              <a:buChar char="•"/>
              <a:defRPr/>
            </a:pPr>
            <a:r>
              <a:rPr b="0" i="0" u="none">
                <a:solidFill>
                  <a:srgbClr val="000000"/>
                </a:solidFill>
                <a:latin typeface="Arial"/>
                <a:ea typeface="Arial"/>
                <a:cs typeface="Arial"/>
              </a:rPr>
              <a:t>Optimize Escalation Rate (~20%)</a:t>
            </a:r>
            <a:br>
              <a:rPr b="0" i="0" u="none">
                <a:solidFill>
                  <a:srgbClr val="000000"/>
                </a:solidFill>
                <a:latin typeface="Arial"/>
                <a:ea typeface="Arial"/>
                <a:cs typeface="Arial"/>
              </a:rPr>
            </a:br>
            <a:r>
              <a:rPr b="0" i="0" u="none">
                <a:solidFill>
                  <a:srgbClr val="000000"/>
                </a:solidFill>
                <a:latin typeface="Arial"/>
                <a:ea typeface="Arial"/>
                <a:cs typeface="Arial"/>
              </a:rPr>
              <a:t> Add decision support tools for agents; route smartly to reduce escalations.</a:t>
            </a:r>
            <a:endParaRPr b="0">
              <a:latin typeface="Arial"/>
              <a:ea typeface="Arial"/>
              <a:cs typeface="Arial"/>
            </a:endParaRPr>
          </a:p>
          <a:p>
            <a:pPr marL="283879" indent="-283879" algn="l">
              <a:buFont typeface="Arial"/>
              <a:buChar char="•"/>
              <a:defRPr/>
            </a:pPr>
            <a:endParaRPr b="0">
              <a:latin typeface="Arial"/>
              <a:cs typeface="Arial"/>
            </a:endParaRPr>
          </a:p>
          <a:p>
            <a:pPr marL="283879" indent="-283879" algn="l">
              <a:buFont typeface="Arial"/>
              <a:buChar char="•"/>
              <a:defRPr/>
            </a:pPr>
            <a:r>
              <a:rPr b="0" i="0" u="none">
                <a:solidFill>
                  <a:srgbClr val="000000"/>
                </a:solidFill>
                <a:latin typeface="Arial"/>
                <a:ea typeface="Arial"/>
                <a:cs typeface="Arial"/>
              </a:rPr>
              <a:t>Monitor Call Volume Trends</a:t>
            </a:r>
            <a:br>
              <a:rPr b="0" i="0" u="none">
                <a:solidFill>
                  <a:srgbClr val="000000"/>
                </a:solidFill>
                <a:latin typeface="Arial"/>
                <a:ea typeface="Arial"/>
                <a:cs typeface="Arial"/>
              </a:rPr>
            </a:br>
            <a:r>
              <a:rPr b="0" i="0" u="none">
                <a:solidFill>
                  <a:srgbClr val="000000"/>
                </a:solidFill>
                <a:latin typeface="Arial"/>
                <a:ea typeface="Arial"/>
                <a:cs typeface="Arial"/>
              </a:rPr>
              <a:t> Align sales/service strategies to maintain consistent call traffic.</a:t>
            </a:r>
            <a:endParaRPr b="0">
              <a:latin typeface="Arial"/>
              <a:ea typeface="Arial"/>
              <a:cs typeface="Arial"/>
            </a:endParaRPr>
          </a:p>
          <a:p>
            <a:pPr marL="283879" indent="-283879" algn="l">
              <a:buFont typeface="Arial"/>
              <a:buChar char="•"/>
              <a:defRPr/>
            </a:pPr>
            <a:endParaRPr b="0">
              <a:latin typeface="Arial"/>
              <a:cs typeface="Arial"/>
            </a:endParaRPr>
          </a:p>
          <a:p>
            <a:pPr marL="283879" indent="-283879" algn="l">
              <a:buFont typeface="Arial"/>
              <a:buChar char="•"/>
              <a:defRPr/>
            </a:pPr>
            <a:r>
              <a:rPr b="0" i="0" u="none">
                <a:solidFill>
                  <a:srgbClr val="000000"/>
                </a:solidFill>
                <a:latin typeface="Arial"/>
                <a:ea typeface="Arial"/>
                <a:cs typeface="Arial"/>
              </a:rPr>
              <a:t>Improve IVR System Performance</a:t>
            </a:r>
            <a:br>
              <a:rPr b="0" i="0" u="none">
                <a:solidFill>
                  <a:srgbClr val="000000"/>
                </a:solidFill>
                <a:latin typeface="Arial"/>
                <a:ea typeface="Arial"/>
                <a:cs typeface="Arial"/>
              </a:rPr>
            </a:br>
            <a:r>
              <a:rPr b="0" i="0" u="none">
                <a:solidFill>
                  <a:srgbClr val="000000"/>
                </a:solidFill>
                <a:latin typeface="Arial"/>
                <a:ea typeface="Arial"/>
                <a:cs typeface="Arial"/>
              </a:rPr>
              <a:t> Strengthen infrastructure and introduce AI-driven call routing.</a:t>
            </a:r>
            <a:endParaRPr b="0">
              <a:latin typeface="Arial"/>
              <a:ea typeface="Arial"/>
              <a:cs typeface="Arial"/>
            </a:endParaRPr>
          </a:p>
          <a:p>
            <a:pPr marL="283879" indent="-283879" algn="l">
              <a:buFont typeface="Arial"/>
              <a:buChar char="•"/>
              <a:defRPr/>
            </a:pPr>
            <a:endParaRPr b="0">
              <a:latin typeface="Arial"/>
              <a:cs typeface="Arial"/>
            </a:endParaRPr>
          </a:p>
          <a:p>
            <a:pPr marL="283879" indent="-283879" algn="l">
              <a:buFont typeface="Arial"/>
              <a:buChar char="•"/>
              <a:defRPr/>
            </a:pPr>
            <a:r>
              <a:rPr b="0" i="0" u="none">
                <a:solidFill>
                  <a:srgbClr val="000000"/>
                </a:solidFill>
                <a:latin typeface="Arial"/>
                <a:ea typeface="Arial"/>
                <a:cs typeface="Arial"/>
              </a:rPr>
              <a:t>Use Call Path Insights</a:t>
            </a:r>
            <a:br>
              <a:rPr b="0" i="0" u="none">
                <a:solidFill>
                  <a:srgbClr val="000000"/>
                </a:solidFill>
                <a:latin typeface="Arial"/>
                <a:ea typeface="Arial"/>
                <a:cs typeface="Arial"/>
              </a:rPr>
            </a:br>
            <a:r>
              <a:rPr b="0" i="0" u="none">
                <a:solidFill>
                  <a:srgbClr val="000000"/>
                </a:solidFill>
                <a:latin typeface="Arial"/>
                <a:ea typeface="Arial"/>
                <a:cs typeface="Arial"/>
              </a:rPr>
              <a:t> Identify common issues from long-duration paths to enhance self-service option</a:t>
            </a:r>
            <a:endParaRPr b="0">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01387636"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 Conclusion</a:t>
            </a:r>
            <a:endParaRPr/>
          </a:p>
        </p:txBody>
      </p:sp>
      <p:sp>
        <p:nvSpPr>
          <p:cNvPr id="1523448835" name="Footer Placeholder 4"/>
          <p:cNvSpPr>
            <a:spLocks noGrp="1"/>
          </p:cNvSpPr>
          <p:nvPr>
            <p:ph type="ftr" sz="quarter" idx="11"/>
          </p:nvPr>
        </p:nvSpPr>
        <p:spPr bwMode="auto"/>
        <p:txBody>
          <a:bodyPr/>
          <a:lstStyle/>
          <a:p>
            <a:pPr>
              <a:defRPr/>
            </a:pPr>
            <a:r>
              <a:rPr/>
              <a:t>Virendra Raikwar</a:t>
            </a:r>
            <a:endParaRPr/>
          </a:p>
        </p:txBody>
      </p:sp>
      <p:sp>
        <p:nvSpPr>
          <p:cNvPr id="1602455529" name=""/>
          <p:cNvSpPr/>
          <p:nvPr/>
        </p:nvSpPr>
        <p:spPr bwMode="auto">
          <a:xfrm flipH="0" flipV="0">
            <a:off x="609599" y="3191710"/>
            <a:ext cx="11098964" cy="192060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sz="2000" b="0" i="0" u="none">
                <a:solidFill>
                  <a:srgbClr val="000000"/>
                </a:solidFill>
                <a:latin typeface="Arial"/>
                <a:ea typeface="Arial"/>
                <a:cs typeface="Arial"/>
              </a:rPr>
              <a:t>The analysis revealed </a:t>
            </a:r>
            <a:r>
              <a:rPr sz="2000" b="0" i="0" u="none">
                <a:solidFill>
                  <a:srgbClr val="000000"/>
                </a:solidFill>
                <a:latin typeface="Arial"/>
                <a:ea typeface="Arial"/>
                <a:cs typeface="Arial"/>
              </a:rPr>
              <a:t>key inefficiencies</a:t>
            </a:r>
            <a:r>
              <a:rPr sz="2000" b="0" i="0" u="none">
                <a:solidFill>
                  <a:srgbClr val="000000"/>
                </a:solidFill>
                <a:latin typeface="Arial"/>
                <a:ea typeface="Arial"/>
                <a:cs typeface="Arial"/>
              </a:rPr>
              <a:t> in IVR performance and call resolution rates.</a:t>
            </a:r>
            <a:endParaRPr sz="2600" b="0">
              <a:latin typeface="Arial"/>
              <a:cs typeface="Arial"/>
            </a:endParaRPr>
          </a:p>
          <a:p>
            <a:pPr>
              <a:defRPr/>
            </a:pPr>
            <a:r>
              <a:rPr sz="2000" b="0" i="0" u="none">
                <a:solidFill>
                  <a:srgbClr val="000000"/>
                </a:solidFill>
                <a:latin typeface="Arial"/>
                <a:ea typeface="Arial"/>
                <a:cs typeface="Arial"/>
              </a:rPr>
              <a:t>High call drop (24%)</a:t>
            </a:r>
            <a:r>
              <a:rPr sz="2000" b="0" i="0" u="none">
                <a:solidFill>
                  <a:srgbClr val="000000"/>
                </a:solidFill>
                <a:latin typeface="Arial"/>
                <a:ea typeface="Arial"/>
                <a:cs typeface="Arial"/>
              </a:rPr>
              <a:t> and </a:t>
            </a:r>
            <a:r>
              <a:rPr sz="2000" b="0" i="0" u="none">
                <a:solidFill>
                  <a:srgbClr val="000000"/>
                </a:solidFill>
                <a:latin typeface="Arial"/>
                <a:ea typeface="Arial"/>
                <a:cs typeface="Arial"/>
              </a:rPr>
              <a:t>low resolved call rate (&lt;50%)</a:t>
            </a:r>
            <a:r>
              <a:rPr sz="2000" b="0" i="0" u="none">
                <a:solidFill>
                  <a:srgbClr val="000000"/>
                </a:solidFill>
                <a:latin typeface="Arial"/>
                <a:ea typeface="Arial"/>
                <a:cs typeface="Arial"/>
              </a:rPr>
              <a:t> indicate urgent areas for improvement.</a:t>
            </a:r>
            <a:endParaRPr sz="2600" b="0">
              <a:latin typeface="Arial"/>
              <a:cs typeface="Arial"/>
            </a:endParaRPr>
          </a:p>
          <a:p>
            <a:pPr>
              <a:defRPr/>
            </a:pPr>
            <a:r>
              <a:rPr sz="2000" b="0" i="0" u="none">
                <a:solidFill>
                  <a:srgbClr val="000000"/>
                </a:solidFill>
                <a:latin typeface="Arial"/>
                <a:ea typeface="Arial"/>
                <a:cs typeface="Arial"/>
              </a:rPr>
              <a:t>Escalation levels are </a:t>
            </a:r>
            <a:r>
              <a:rPr sz="2000" b="0" i="0" u="none">
                <a:solidFill>
                  <a:srgbClr val="000000"/>
                </a:solidFill>
                <a:latin typeface="Arial"/>
                <a:ea typeface="Arial"/>
                <a:cs typeface="Arial"/>
              </a:rPr>
              <a:t>manageable (20%)</a:t>
            </a:r>
            <a:r>
              <a:rPr sz="2000" b="0" i="0" u="none">
                <a:solidFill>
                  <a:srgbClr val="000000"/>
                </a:solidFill>
                <a:latin typeface="Arial"/>
                <a:ea typeface="Arial"/>
                <a:cs typeface="Arial"/>
              </a:rPr>
              <a:t> but can be optimized further.</a:t>
            </a:r>
            <a:endParaRPr sz="2600" b="0">
              <a:latin typeface="Arial"/>
              <a:cs typeface="Arial"/>
            </a:endParaRPr>
          </a:p>
          <a:p>
            <a:pPr>
              <a:defRPr/>
            </a:pPr>
            <a:r>
              <a:rPr sz="2000" b="0" i="0" u="none">
                <a:solidFill>
                  <a:srgbClr val="000000"/>
                </a:solidFill>
                <a:latin typeface="Arial"/>
                <a:ea typeface="Arial"/>
                <a:cs typeface="Arial"/>
              </a:rPr>
              <a:t>IVR interaction data</a:t>
            </a:r>
            <a:r>
              <a:rPr sz="2000" b="0" i="0" u="none">
                <a:solidFill>
                  <a:srgbClr val="000000"/>
                </a:solidFill>
                <a:latin typeface="Arial"/>
                <a:ea typeface="Arial"/>
                <a:cs typeface="Arial"/>
              </a:rPr>
              <a:t> offers valuable insights to enhance customer experience.</a:t>
            </a:r>
            <a:endParaRPr sz="2600" b="0">
              <a:latin typeface="Arial"/>
              <a:cs typeface="Arial"/>
            </a:endParaRPr>
          </a:p>
          <a:p>
            <a:pPr>
              <a:defRPr/>
            </a:pPr>
            <a:r>
              <a:rPr sz="2000" b="0" i="0" u="none">
                <a:solidFill>
                  <a:srgbClr val="000000"/>
                </a:solidFill>
                <a:latin typeface="Arial"/>
                <a:ea typeface="Arial"/>
                <a:cs typeface="Arial"/>
              </a:rPr>
              <a:t>Consistent monitoring and targeted improvements will drive </a:t>
            </a:r>
            <a:r>
              <a:rPr sz="2000" b="0" i="0" u="none">
                <a:solidFill>
                  <a:srgbClr val="000000"/>
                </a:solidFill>
                <a:latin typeface="Arial"/>
                <a:ea typeface="Arial"/>
                <a:cs typeface="Arial"/>
              </a:rPr>
              <a:t>operational efficiency</a:t>
            </a:r>
            <a:r>
              <a:rPr sz="2000" b="0" i="0" u="none">
                <a:solidFill>
                  <a:srgbClr val="000000"/>
                </a:solidFill>
                <a:latin typeface="Arial"/>
                <a:ea typeface="Arial"/>
                <a:cs typeface="Arial"/>
              </a:rPr>
              <a:t> and </a:t>
            </a:r>
            <a:r>
              <a:rPr sz="2000" b="0" i="0" u="none">
                <a:solidFill>
                  <a:srgbClr val="000000"/>
                </a:solidFill>
                <a:latin typeface="Arial"/>
                <a:ea typeface="Arial"/>
                <a:cs typeface="Arial"/>
              </a:rPr>
              <a:t>customer satisfaction</a:t>
            </a:r>
            <a:r>
              <a:rPr sz="2000" b="0" i="0" u="none">
                <a:solidFill>
                  <a:srgbClr val="000000"/>
                </a:solidFill>
                <a:latin typeface="Arial"/>
                <a:ea typeface="Arial"/>
                <a:cs typeface="Arial"/>
              </a:rPr>
              <a:t>.</a:t>
            </a:r>
            <a:endParaRPr sz="2600" b="0">
              <a:latin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64624714" name="Footer Placeholder 4"/>
          <p:cNvSpPr>
            <a:spLocks noGrp="1"/>
          </p:cNvSpPr>
          <p:nvPr>
            <p:ph type="ftr" sz="quarter" idx="11"/>
          </p:nvPr>
        </p:nvSpPr>
        <p:spPr bwMode="auto"/>
        <p:txBody>
          <a:bodyPr/>
          <a:lstStyle/>
          <a:p>
            <a:pPr>
              <a:defRPr/>
            </a:pPr>
            <a:r>
              <a:rPr/>
              <a:t>Virendra Raikwar</a:t>
            </a:r>
            <a:endParaRPr/>
          </a:p>
        </p:txBody>
      </p:sp>
      <p:pic>
        <p:nvPicPr>
          <p:cNvPr id="1801594498" name=""/>
          <p:cNvPicPr>
            <a:picLocks noChangeAspect="1"/>
          </p:cNvPicPr>
          <p:nvPr/>
        </p:nvPicPr>
        <p:blipFill>
          <a:blip r:embed="rId3"/>
          <a:stretch/>
        </p:blipFill>
        <p:spPr bwMode="auto">
          <a:xfrm flipH="0" flipV="0">
            <a:off x="1835670" y="1370262"/>
            <a:ext cx="8520657" cy="448510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30112455"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Problem Statement</a:t>
            </a:r>
            <a:endParaRPr/>
          </a:p>
        </p:txBody>
      </p:sp>
      <p:sp>
        <p:nvSpPr>
          <p:cNvPr id="734891935" name="Content Placeholder 2"/>
          <p:cNvSpPr>
            <a:spLocks noGrp="1"/>
          </p:cNvSpPr>
          <p:nvPr>
            <p:ph idx="1"/>
          </p:nvPr>
        </p:nvSpPr>
        <p:spPr bwMode="auto">
          <a:xfrm rot="0" flipH="0" flipV="0">
            <a:off x="88565" y="2590131"/>
            <a:ext cx="12014868" cy="2857500"/>
          </a:xfrm>
        </p:spPr>
        <p:txBody>
          <a:bodyPr vertOverflow="overflow" horzOverflow="overflow" vert="horz" wrap="square" lIns="91440" tIns="45720" rIns="91440" bIns="45720" numCol="1" spcCol="0" rtlCol="0" fromWordArt="0" anchor="t" anchorCtr="0" forceAA="0" upright="0" compatLnSpc="0">
            <a:normAutofit fontScale="85000" lnSpcReduction="3000"/>
          </a:bodyPr>
          <a:lstStyle/>
          <a:p>
            <a:pPr marL="0" marR="0" indent="0">
              <a:buFont typeface="Arial"/>
              <a:buNone/>
              <a:defRPr/>
            </a:pPr>
            <a:r>
              <a:rPr sz="2400">
                <a:solidFill>
                  <a:srgbClr val="000000"/>
                </a:solidFill>
                <a:latin typeface="Times New Roman"/>
                <a:ea typeface="Times New Roman"/>
                <a:cs typeface="Times New Roman"/>
              </a:rPr>
              <a:t>The company aims to enhance the operational efficiency of its call center by closely analyzing agent performance, call handling quality, and customer interactions with the IVR system. The primary objective is to identify patterns and factors contributing t</a:t>
            </a:r>
            <a:r>
              <a:rPr sz="2400">
                <a:solidFill>
                  <a:srgbClr val="000000"/>
                </a:solidFill>
                <a:latin typeface="Times New Roman"/>
                <a:ea typeface="Times New Roman"/>
                <a:cs typeface="Times New Roman"/>
              </a:rPr>
              <a:t>o high call drop rates and escalations, thereby enabling targeted improvements that lead to better customer satisfaction, reduced operational costs, and improved first-call resolution rates.</a:t>
            </a:r>
            <a:endParaRPr sz="10000"/>
          </a:p>
          <a:p>
            <a:pPr marL="0" indent="0">
              <a:buFont typeface="Arial"/>
              <a:buNone/>
              <a:defRPr/>
            </a:pPr>
            <a:endParaRPr sz="10000"/>
          </a:p>
        </p:txBody>
      </p:sp>
      <p:sp>
        <p:nvSpPr>
          <p:cNvPr id="1862061749" name="Footer Placeholder 4"/>
          <p:cNvSpPr>
            <a:spLocks noGrp="1"/>
          </p:cNvSpPr>
          <p:nvPr>
            <p:ph type="ftr" sz="quarter" idx="11"/>
          </p:nvPr>
        </p:nvSpPr>
        <p:spPr bwMode="auto"/>
        <p:txBody>
          <a:bodyPr/>
          <a:lstStyle/>
          <a:p>
            <a:pPr>
              <a:defRPr/>
            </a:pPr>
            <a:r>
              <a:rPr/>
              <a:t>Virendra Raikwar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87063688"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Objectives</a:t>
            </a:r>
            <a:endParaRPr/>
          </a:p>
        </p:txBody>
      </p:sp>
      <p:sp>
        <p:nvSpPr>
          <p:cNvPr id="398861918" name="Content Placeholder 2"/>
          <p:cNvSpPr>
            <a:spLocks noGrp="1"/>
          </p:cNvSpPr>
          <p:nvPr>
            <p:ph idx="1"/>
          </p:nvPr>
        </p:nvSpPr>
        <p:spPr bwMode="auto">
          <a:xfrm flipH="0" flipV="0">
            <a:off x="609599" y="1600201"/>
            <a:ext cx="10972800" cy="5121275"/>
          </a:xfrm>
        </p:spPr>
        <p:txBody>
          <a:bodyPr vertOverflow="overflow" horzOverflow="overflow" vert="horz" wrap="square" lIns="91440" tIns="45720" rIns="91440" bIns="45720" numCol="1" spcCol="0" rtlCol="0" fromWordArt="0" anchor="t" anchorCtr="0" forceAA="0" upright="0" compatLnSpc="0">
            <a:normAutofit/>
          </a:bodyPr>
          <a:lstStyle/>
          <a:p>
            <a:pPr marL="0" indent="0" algn="ctr">
              <a:buFont typeface="Arial"/>
              <a:buNone/>
              <a:defRPr/>
            </a:pPr>
            <a:r>
              <a:rPr sz="1800" b="1" i="0" u="none">
                <a:solidFill>
                  <a:srgbClr val="000000"/>
                </a:solidFill>
                <a:latin typeface="Arial"/>
                <a:ea typeface="Arial"/>
                <a:cs typeface="Arial"/>
              </a:rPr>
              <a:t>1. Agent Performance Optimization</a:t>
            </a:r>
            <a:endParaRPr sz="4800" b="1">
              <a:latin typeface="Arial"/>
              <a:cs typeface="Arial"/>
            </a:endParaRPr>
          </a:p>
          <a:p>
            <a:pPr algn="ctr">
              <a:defRPr/>
            </a:pPr>
            <a:r>
              <a:rPr sz="1600" b="0" i="0" u="none">
                <a:solidFill>
                  <a:srgbClr val="000000"/>
                </a:solidFill>
                <a:latin typeface="Arial"/>
                <a:ea typeface="Arial"/>
                <a:cs typeface="Arial"/>
              </a:rPr>
              <a:t>Measure </a:t>
            </a:r>
            <a:r>
              <a:rPr sz="1600" b="0" i="0" u="none">
                <a:solidFill>
                  <a:srgbClr val="000000"/>
                </a:solidFill>
                <a:latin typeface="Arial"/>
                <a:ea typeface="Arial"/>
                <a:cs typeface="Arial"/>
              </a:rPr>
              <a:t>call volume handled per agent</a:t>
            </a:r>
            <a:r>
              <a:rPr sz="1600" b="0" i="0" u="none">
                <a:solidFill>
                  <a:srgbClr val="000000"/>
                </a:solidFill>
                <a:latin typeface="Arial"/>
                <a:ea typeface="Arial"/>
                <a:cs typeface="Arial"/>
              </a:rPr>
              <a:t> to identify workload distribution.</a:t>
            </a:r>
            <a:endParaRPr sz="4800" b="0">
              <a:latin typeface="Arial"/>
              <a:cs typeface="Arial"/>
            </a:endParaRPr>
          </a:p>
          <a:p>
            <a:pPr algn="ctr">
              <a:defRPr/>
            </a:pPr>
            <a:r>
              <a:rPr sz="1600" b="0" i="0" u="none">
                <a:solidFill>
                  <a:srgbClr val="000000"/>
                </a:solidFill>
                <a:latin typeface="Arial"/>
                <a:ea typeface="Arial"/>
                <a:cs typeface="Arial"/>
              </a:rPr>
              <a:t>Track </a:t>
            </a:r>
            <a:r>
              <a:rPr sz="1600" b="0" i="0" u="none">
                <a:solidFill>
                  <a:srgbClr val="000000"/>
                </a:solidFill>
                <a:latin typeface="Arial"/>
                <a:ea typeface="Arial"/>
                <a:cs typeface="Arial"/>
              </a:rPr>
              <a:t>Average Handling Time (AHT)</a:t>
            </a:r>
            <a:r>
              <a:rPr sz="1600" b="0" i="0" u="none">
                <a:solidFill>
                  <a:srgbClr val="000000"/>
                </a:solidFill>
                <a:latin typeface="Arial"/>
                <a:ea typeface="Arial"/>
                <a:cs typeface="Arial"/>
              </a:rPr>
              <a:t> to assess efficiency.</a:t>
            </a:r>
            <a:endParaRPr sz="4800" b="0">
              <a:latin typeface="Arial"/>
              <a:cs typeface="Arial"/>
            </a:endParaRPr>
          </a:p>
          <a:p>
            <a:pPr algn="ctr">
              <a:defRPr/>
            </a:pPr>
            <a:r>
              <a:rPr sz="1600" b="0" i="0" u="none">
                <a:solidFill>
                  <a:srgbClr val="000000"/>
                </a:solidFill>
                <a:latin typeface="Arial"/>
                <a:ea typeface="Arial"/>
                <a:cs typeface="Arial"/>
              </a:rPr>
              <a:t>Monitor </a:t>
            </a:r>
            <a:r>
              <a:rPr sz="1600" b="0" i="0" u="none">
                <a:solidFill>
                  <a:srgbClr val="000000"/>
                </a:solidFill>
                <a:latin typeface="Arial"/>
                <a:ea typeface="Arial"/>
                <a:cs typeface="Arial"/>
              </a:rPr>
              <a:t>escalation rate per agent</a:t>
            </a:r>
            <a:r>
              <a:rPr sz="1600" b="0" i="0" u="none">
                <a:solidFill>
                  <a:srgbClr val="000000"/>
                </a:solidFill>
                <a:latin typeface="Arial"/>
                <a:ea typeface="Arial"/>
                <a:cs typeface="Arial"/>
              </a:rPr>
              <a:t> for quality control.</a:t>
            </a:r>
            <a:endParaRPr sz="4800" b="0">
              <a:latin typeface="Arial"/>
              <a:cs typeface="Arial"/>
            </a:endParaRPr>
          </a:p>
          <a:p>
            <a:pPr algn="ctr">
              <a:defRPr/>
            </a:pPr>
            <a:r>
              <a:rPr sz="1600" b="0" i="0" u="none">
                <a:solidFill>
                  <a:srgbClr val="000000"/>
                </a:solidFill>
                <a:latin typeface="Arial"/>
                <a:ea typeface="Arial"/>
                <a:cs typeface="Arial"/>
              </a:rPr>
              <a:t>Evaluate </a:t>
            </a:r>
            <a:r>
              <a:rPr sz="1600" b="0" i="0" u="none">
                <a:solidFill>
                  <a:srgbClr val="000000"/>
                </a:solidFill>
                <a:latin typeface="Arial"/>
                <a:ea typeface="Arial"/>
                <a:cs typeface="Arial"/>
              </a:rPr>
              <a:t>customer satisfaction scores</a:t>
            </a:r>
            <a:r>
              <a:rPr sz="1600" b="0" i="0" u="none">
                <a:solidFill>
                  <a:srgbClr val="000000"/>
                </a:solidFill>
                <a:latin typeface="Arial"/>
                <a:ea typeface="Arial"/>
                <a:cs typeface="Arial"/>
              </a:rPr>
              <a:t> (if available) to link performance with customer experience.</a:t>
            </a:r>
            <a:endParaRPr sz="4800" b="0">
              <a:latin typeface="Arial"/>
              <a:cs typeface="Arial"/>
            </a:endParaRPr>
          </a:p>
          <a:p>
            <a:pPr marL="0" indent="0" algn="ctr">
              <a:buFont typeface="Arial"/>
              <a:buNone/>
              <a:defRPr/>
            </a:pPr>
            <a:endParaRPr sz="4800" b="0">
              <a:latin typeface="Arial"/>
              <a:cs typeface="Arial"/>
            </a:endParaRPr>
          </a:p>
          <a:p>
            <a:pPr marL="0" indent="0" algn="ctr">
              <a:buFont typeface="Arial"/>
              <a:buNone/>
              <a:defRPr/>
            </a:pPr>
            <a:r>
              <a:rPr sz="1800" b="1" i="0" u="none">
                <a:solidFill>
                  <a:srgbClr val="000000"/>
                </a:solidFill>
                <a:latin typeface="Arial"/>
                <a:ea typeface="Arial"/>
                <a:cs typeface="Arial"/>
              </a:rPr>
              <a:t>2. Call Handling Quality Assessment</a:t>
            </a:r>
            <a:endParaRPr sz="1800" b="0" i="0" u="none">
              <a:solidFill>
                <a:srgbClr val="000000"/>
              </a:solidFill>
              <a:latin typeface="Arial"/>
              <a:ea typeface="Arial"/>
              <a:cs typeface="Arial"/>
            </a:endParaRPr>
          </a:p>
          <a:p>
            <a:pPr algn="ctr">
              <a:defRPr/>
            </a:pPr>
            <a:r>
              <a:rPr sz="1600" b="0" i="0" u="none">
                <a:solidFill>
                  <a:srgbClr val="000000"/>
                </a:solidFill>
                <a:latin typeface="Arial"/>
                <a:ea typeface="Arial"/>
                <a:cs typeface="Arial"/>
              </a:rPr>
              <a:t>Analyze </a:t>
            </a:r>
            <a:r>
              <a:rPr sz="1600" b="0" i="0" u="none">
                <a:solidFill>
                  <a:srgbClr val="000000"/>
                </a:solidFill>
                <a:latin typeface="Arial"/>
                <a:ea typeface="Arial"/>
                <a:cs typeface="Arial"/>
              </a:rPr>
              <a:t>call duration distribution</a:t>
            </a:r>
            <a:r>
              <a:rPr sz="1600" b="0" i="0" u="none">
                <a:solidFill>
                  <a:srgbClr val="000000"/>
                </a:solidFill>
                <a:latin typeface="Arial"/>
                <a:ea typeface="Arial"/>
                <a:cs typeface="Arial"/>
              </a:rPr>
              <a:t> to identify abnormal handling patterns.</a:t>
            </a:r>
            <a:endParaRPr sz="4800" b="0">
              <a:latin typeface="Arial"/>
              <a:cs typeface="Arial"/>
            </a:endParaRPr>
          </a:p>
          <a:p>
            <a:pPr algn="ctr">
              <a:defRPr/>
            </a:pPr>
            <a:r>
              <a:rPr sz="1600" b="0" i="0" u="none">
                <a:solidFill>
                  <a:srgbClr val="000000"/>
                </a:solidFill>
                <a:latin typeface="Arial"/>
                <a:ea typeface="Arial"/>
                <a:cs typeface="Arial"/>
              </a:rPr>
              <a:t>Review </a:t>
            </a:r>
            <a:r>
              <a:rPr sz="1600" b="0" i="0" u="none">
                <a:solidFill>
                  <a:srgbClr val="000000"/>
                </a:solidFill>
                <a:latin typeface="Arial"/>
                <a:ea typeface="Arial"/>
                <a:cs typeface="Arial"/>
              </a:rPr>
              <a:t>hold times and transfer rates</a:t>
            </a:r>
            <a:r>
              <a:rPr sz="1600" b="0" i="0" u="none">
                <a:solidFill>
                  <a:srgbClr val="000000"/>
                </a:solidFill>
                <a:latin typeface="Arial"/>
                <a:ea typeface="Arial"/>
                <a:cs typeface="Arial"/>
              </a:rPr>
              <a:t> to reduce customer frustration.</a:t>
            </a:r>
            <a:endParaRPr sz="4800" b="0">
              <a:latin typeface="Arial"/>
              <a:cs typeface="Arial"/>
            </a:endParaRPr>
          </a:p>
          <a:p>
            <a:pPr algn="ctr">
              <a:defRPr/>
            </a:pPr>
            <a:r>
              <a:rPr sz="1600" b="0" i="0" u="none">
                <a:solidFill>
                  <a:srgbClr val="000000"/>
                </a:solidFill>
                <a:latin typeface="Arial"/>
                <a:ea typeface="Arial"/>
                <a:cs typeface="Arial"/>
              </a:rPr>
              <a:t>Classify </a:t>
            </a:r>
            <a:r>
              <a:rPr sz="1600" b="0" i="0" u="none">
                <a:solidFill>
                  <a:srgbClr val="000000"/>
                </a:solidFill>
                <a:latin typeface="Arial"/>
                <a:ea typeface="Arial"/>
                <a:cs typeface="Arial"/>
              </a:rPr>
              <a:t>call resolution status</a:t>
            </a:r>
            <a:r>
              <a:rPr sz="1600" b="0" i="0" u="none">
                <a:solidFill>
                  <a:srgbClr val="000000"/>
                </a:solidFill>
                <a:latin typeface="Arial"/>
                <a:ea typeface="Arial"/>
                <a:cs typeface="Arial"/>
              </a:rPr>
              <a:t> (Resolved, Escalated, Dropped) to pinpoint service bottlenecks.</a:t>
            </a:r>
            <a:endParaRPr sz="4800" b="0">
              <a:latin typeface="Arial"/>
              <a:cs typeface="Arial"/>
            </a:endParaRPr>
          </a:p>
          <a:p>
            <a:pPr marL="0" indent="0" algn="ctr">
              <a:buFont typeface="Arial"/>
              <a:buNone/>
              <a:defRPr/>
            </a:pPr>
            <a:endParaRPr sz="4800" b="0">
              <a:latin typeface="Arial"/>
              <a:cs typeface="Arial"/>
            </a:endParaRPr>
          </a:p>
          <a:p>
            <a:pPr marL="0" indent="0" algn="ctr">
              <a:buFont typeface="Arial"/>
              <a:buNone/>
              <a:defRPr/>
            </a:pPr>
            <a:r>
              <a:rPr sz="1800" b="1" i="0" u="none">
                <a:solidFill>
                  <a:srgbClr val="000000"/>
                </a:solidFill>
                <a:latin typeface="Arial"/>
                <a:ea typeface="Arial"/>
                <a:cs typeface="Arial"/>
              </a:rPr>
              <a:t>3. IVR System Effectiveness</a:t>
            </a:r>
            <a:endParaRPr sz="1800" b="1" i="0" u="none">
              <a:solidFill>
                <a:srgbClr val="000000"/>
              </a:solidFill>
              <a:latin typeface="Arial"/>
              <a:ea typeface="Arial"/>
              <a:cs typeface="Arial"/>
            </a:endParaRPr>
          </a:p>
          <a:p>
            <a:pPr algn="ctr">
              <a:defRPr/>
            </a:pPr>
            <a:r>
              <a:rPr sz="1600" b="0" i="0" u="none">
                <a:solidFill>
                  <a:srgbClr val="000000"/>
                </a:solidFill>
                <a:latin typeface="Arial"/>
                <a:ea typeface="Arial"/>
                <a:cs typeface="Arial"/>
              </a:rPr>
              <a:t>Identify </a:t>
            </a:r>
            <a:r>
              <a:rPr sz="1600" b="0" i="0" u="none">
                <a:solidFill>
                  <a:srgbClr val="000000"/>
                </a:solidFill>
                <a:latin typeface="Arial"/>
                <a:ea typeface="Arial"/>
                <a:cs typeface="Arial"/>
              </a:rPr>
              <a:t>drop-off points within IVR menu</a:t>
            </a:r>
            <a:r>
              <a:rPr sz="1600" b="0" i="0" u="none">
                <a:solidFill>
                  <a:srgbClr val="000000"/>
                </a:solidFill>
                <a:latin typeface="Arial"/>
                <a:ea typeface="Arial"/>
                <a:cs typeface="Arial"/>
              </a:rPr>
              <a:t> to optimize flow and reduce abandonment.</a:t>
            </a:r>
            <a:endParaRPr sz="4800" b="0">
              <a:latin typeface="Arial"/>
              <a:cs typeface="Arial"/>
            </a:endParaRPr>
          </a:p>
          <a:p>
            <a:pPr algn="ctr">
              <a:defRPr/>
            </a:pPr>
            <a:r>
              <a:rPr sz="1600" b="0" i="0" u="none">
                <a:solidFill>
                  <a:srgbClr val="000000"/>
                </a:solidFill>
                <a:latin typeface="Arial"/>
                <a:ea typeface="Arial"/>
                <a:cs typeface="Arial"/>
              </a:rPr>
              <a:t>Measure </a:t>
            </a:r>
            <a:r>
              <a:rPr sz="1600" b="0" i="0" u="none">
                <a:solidFill>
                  <a:srgbClr val="000000"/>
                </a:solidFill>
                <a:latin typeface="Arial"/>
                <a:ea typeface="Arial"/>
                <a:cs typeface="Arial"/>
              </a:rPr>
              <a:t>time spent navigating IVR</a:t>
            </a:r>
            <a:r>
              <a:rPr sz="1600" b="0" i="0" u="none">
                <a:solidFill>
                  <a:srgbClr val="000000"/>
                </a:solidFill>
                <a:latin typeface="Arial"/>
                <a:ea typeface="Arial"/>
                <a:cs typeface="Arial"/>
              </a:rPr>
              <a:t> before reaching an agent to improve accessibility.</a:t>
            </a:r>
            <a:endParaRPr sz="4800" b="0">
              <a:latin typeface="Arial"/>
              <a:cs typeface="Arial"/>
            </a:endParaRPr>
          </a:p>
          <a:p>
            <a:pPr algn="ctr">
              <a:defRPr/>
            </a:pPr>
            <a:r>
              <a:rPr sz="1600" b="0" i="0" u="none">
                <a:solidFill>
                  <a:srgbClr val="000000"/>
                </a:solidFill>
                <a:latin typeface="Arial"/>
                <a:ea typeface="Arial"/>
                <a:cs typeface="Arial"/>
              </a:rPr>
              <a:t>Track </a:t>
            </a:r>
            <a:r>
              <a:rPr sz="1600" b="0" i="0" u="none">
                <a:solidFill>
                  <a:srgbClr val="000000"/>
                </a:solidFill>
                <a:latin typeface="Arial"/>
                <a:ea typeface="Arial"/>
                <a:cs typeface="Arial"/>
              </a:rPr>
              <a:t>menu option selection trends</a:t>
            </a:r>
            <a:r>
              <a:rPr sz="1600" b="0" i="0" u="none">
                <a:solidFill>
                  <a:srgbClr val="000000"/>
                </a:solidFill>
                <a:latin typeface="Arial"/>
                <a:ea typeface="Arial"/>
                <a:cs typeface="Arial"/>
              </a:rPr>
              <a:t> to align options with user behavior.</a:t>
            </a:r>
            <a:endParaRPr sz="4800" b="0">
              <a:latin typeface="Arial"/>
              <a:cs typeface="Arial"/>
            </a:endParaRPr>
          </a:p>
        </p:txBody>
      </p:sp>
      <p:sp>
        <p:nvSpPr>
          <p:cNvPr id="562485916" name="Footer Placeholder 4"/>
          <p:cNvSpPr>
            <a:spLocks noGrp="1"/>
          </p:cNvSpPr>
          <p:nvPr>
            <p:ph type="ftr" sz="quarter" idx="11"/>
          </p:nvPr>
        </p:nvSpPr>
        <p:spPr bwMode="auto"/>
        <p:txBody>
          <a:bodyPr/>
          <a:lstStyle/>
          <a:p>
            <a:pPr>
              <a:defRPr/>
            </a:pPr>
            <a:r>
              <a:rPr/>
              <a:t>Virendra Raikwar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96559041"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Tools &amp; Technologies</a:t>
            </a:r>
            <a:endParaRPr/>
          </a:p>
        </p:txBody>
      </p:sp>
      <p:sp>
        <p:nvSpPr>
          <p:cNvPr id="719777950" name="Content Placeholder 2"/>
          <p:cNvSpPr>
            <a:spLocks noGrp="1"/>
          </p:cNvSpPr>
          <p:nvPr>
            <p:ph idx="1"/>
          </p:nvPr>
        </p:nvSpPr>
        <p:spPr bwMode="auto">
          <a:xfrm flipH="0" flipV="0">
            <a:off x="609599" y="1600201"/>
            <a:ext cx="10972800" cy="1574798"/>
          </a:xfrm>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a:defRPr/>
            </a:pPr>
            <a:r>
              <a:rPr lang="en-GB" sz="3200" b="0" i="0" u="none" strike="noStrike" cap="none" spc="0">
                <a:solidFill>
                  <a:schemeClr val="tx1">
                    <a:lumMod val="75000"/>
                    <a:lumOff val="25000"/>
                  </a:schemeClr>
                </a:solidFill>
                <a:latin typeface="Arial"/>
                <a:ea typeface="Arial"/>
                <a:cs typeface="Arial"/>
              </a:rPr>
              <a:t>Power BI for visualization</a:t>
            </a:r>
            <a:endParaRPr lang="en-GB" sz="3200" b="0" i="0" u="none" strike="noStrike" cap="none" spc="0">
              <a:solidFill>
                <a:schemeClr val="tx1">
                  <a:lumMod val="75000"/>
                  <a:lumOff val="25000"/>
                </a:schemeClr>
              </a:solidFill>
              <a:latin typeface="Arial"/>
              <a:cs typeface="Arial"/>
            </a:endParaRPr>
          </a:p>
          <a:p>
            <a:pPr>
              <a:defRPr/>
            </a:pPr>
            <a:r>
              <a:rPr lang="en-GB" sz="3200" b="0" i="0" u="none" strike="noStrike" cap="none" spc="0">
                <a:solidFill>
                  <a:schemeClr val="tx1">
                    <a:lumMod val="75000"/>
                    <a:lumOff val="25000"/>
                  </a:schemeClr>
                </a:solidFill>
                <a:latin typeface="Arial"/>
                <a:ea typeface="Arial"/>
                <a:cs typeface="Arial"/>
              </a:rPr>
              <a:t>MySQL for data storage and SQL analysis</a:t>
            </a:r>
            <a:endParaRPr lang="en-GB" sz="3200" b="0" i="0" u="none" strike="noStrike" cap="none" spc="0">
              <a:solidFill>
                <a:schemeClr val="tx1">
                  <a:lumMod val="75000"/>
                  <a:lumOff val="25000"/>
                </a:schemeClr>
              </a:solidFill>
              <a:latin typeface="Arial"/>
              <a:cs typeface="Arial"/>
            </a:endParaRPr>
          </a:p>
          <a:p>
            <a:pPr>
              <a:defRPr/>
            </a:pPr>
            <a:r>
              <a:rPr lang="en-GB" sz="3200" b="0" i="0" u="none" strike="noStrike" cap="none" spc="0">
                <a:solidFill>
                  <a:schemeClr val="tx1">
                    <a:lumMod val="75000"/>
                    <a:lumOff val="25000"/>
                  </a:schemeClr>
                </a:solidFill>
                <a:latin typeface="Arial"/>
                <a:ea typeface="Arial"/>
                <a:cs typeface="Arial"/>
              </a:rPr>
              <a:t>AWS EC2 for computing</a:t>
            </a:r>
            <a:endParaRPr lang="en-GB" sz="3200" b="0" i="0" u="none" strike="noStrike" cap="none" spc="0">
              <a:solidFill>
                <a:schemeClr val="tx1">
                  <a:lumMod val="75000"/>
                  <a:lumOff val="25000"/>
                </a:schemeClr>
              </a:solidFill>
              <a:latin typeface="Arial"/>
              <a:cs typeface="Arial"/>
            </a:endParaRPr>
          </a:p>
          <a:p>
            <a:pPr marL="0" indent="0">
              <a:buFont typeface="Arial"/>
              <a:buNone/>
              <a:defRPr/>
            </a:pPr>
            <a:endParaRPr/>
          </a:p>
        </p:txBody>
      </p:sp>
      <p:sp>
        <p:nvSpPr>
          <p:cNvPr id="725708901" name="Footer Placeholder 4"/>
          <p:cNvSpPr>
            <a:spLocks noGrp="1"/>
          </p:cNvSpPr>
          <p:nvPr>
            <p:ph type="ftr" sz="quarter" idx="11"/>
          </p:nvPr>
        </p:nvSpPr>
        <p:spPr bwMode="auto"/>
        <p:txBody>
          <a:bodyPr/>
          <a:lstStyle/>
          <a:p>
            <a:pPr>
              <a:defRPr/>
            </a:pPr>
            <a:r>
              <a:rPr/>
              <a:t>Virendra Raikwar</a:t>
            </a:r>
            <a:endParaRPr/>
          </a:p>
        </p:txBody>
      </p:sp>
      <p:sp>
        <p:nvSpPr>
          <p:cNvPr id="383768962" name="Title 1"/>
          <p:cNvSpPr>
            <a:spLocks noGrp="1"/>
          </p:cNvSpPr>
          <p:nvPr/>
        </p:nvSpPr>
        <p:spPr bwMode="auto">
          <a:xfrm flipH="0" flipV="0">
            <a:off x="76868" y="3559341"/>
            <a:ext cx="5054973" cy="1143000"/>
          </a:xfrm>
        </p:spPr>
        <p:txBody>
          <a:bodyPr vert="horz" lIns="91440" tIns="45720" rIns="91440" bIns="45720" rtlCol="0" anchor="ctr">
            <a:normAutofit/>
          </a:bodyPr>
          <a:lstStyle>
            <a:lvl1pPr algn="r" defTabSz="914400">
              <a:spcBef>
                <a:spcPts val="0"/>
              </a:spcBef>
              <a:buNone/>
              <a:defRPr sz="4400">
                <a:solidFill>
                  <a:schemeClr val="tx1">
                    <a:lumMod val="65000"/>
                    <a:lumOff val="35000"/>
                  </a:schemeClr>
                </a:solidFill>
                <a:latin typeface="+mj-lt"/>
                <a:ea typeface="+mj-ea"/>
                <a:cs typeface="+mj-cs"/>
              </a:defRPr>
            </a:lvl1pPr>
          </a:lstStyle>
          <a:p>
            <a:pPr>
              <a:defRPr/>
            </a:pPr>
            <a:r>
              <a:rPr lang="en-GB" sz="4400" b="0" i="0" u="none" strike="noStrike" cap="none" spc="0">
                <a:solidFill>
                  <a:schemeClr val="tx1">
                    <a:lumMod val="65000"/>
                    <a:lumOff val="35000"/>
                  </a:schemeClr>
                </a:solidFill>
                <a:latin typeface="Arial"/>
                <a:ea typeface="Arial"/>
                <a:cs typeface="Arial"/>
              </a:rPr>
              <a:t>Data Overview</a:t>
            </a:r>
            <a:endParaRPr/>
          </a:p>
        </p:txBody>
      </p:sp>
      <p:sp>
        <p:nvSpPr>
          <p:cNvPr id="933809761" name=""/>
          <p:cNvSpPr txBox="1"/>
          <p:nvPr/>
        </p:nvSpPr>
        <p:spPr bwMode="auto">
          <a:xfrm flipH="0" flipV="0">
            <a:off x="686841" y="4712368"/>
            <a:ext cx="8626231" cy="12805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71994" indent="-371994">
              <a:buFont typeface="Arial"/>
              <a:buChar char="•"/>
              <a:defRPr/>
            </a:pPr>
            <a:r>
              <a:rPr lang="en-GB" sz="2600" b="0" i="0" u="none" strike="noStrike" cap="none" spc="0">
                <a:solidFill>
                  <a:schemeClr val="tx1"/>
                </a:solidFill>
                <a:latin typeface="Arial"/>
                <a:ea typeface="Arial"/>
                <a:cs typeface="Arial"/>
              </a:rPr>
              <a:t>2 tables: call_data and agent_details</a:t>
            </a:r>
            <a:endParaRPr sz="2600" b="0" i="0" u="none" strike="noStrike" cap="none" spc="0">
              <a:solidFill>
                <a:schemeClr val="tx1"/>
              </a:solidFill>
              <a:latin typeface="Arial"/>
              <a:cs typeface="Arial"/>
            </a:endParaRPr>
          </a:p>
          <a:p>
            <a:pPr marL="371994" indent="-371994">
              <a:buFont typeface="Arial"/>
              <a:buChar char="•"/>
              <a:defRPr/>
            </a:pPr>
            <a:r>
              <a:rPr lang="en-GB" sz="2600" b="0" i="0" u="none" strike="noStrike" cap="none" spc="0">
                <a:solidFill>
                  <a:schemeClr val="tx1"/>
                </a:solidFill>
                <a:latin typeface="Arial"/>
                <a:ea typeface="Arial"/>
                <a:cs typeface="Arial"/>
              </a:rPr>
              <a:t>1,000 recent IVR call records</a:t>
            </a:r>
            <a:endParaRPr sz="2600" b="0" i="0" u="none" strike="noStrike" cap="none" spc="0">
              <a:solidFill>
                <a:schemeClr val="tx1"/>
              </a:solidFill>
              <a:latin typeface="Arial"/>
              <a:cs typeface="Arial"/>
            </a:endParaRPr>
          </a:p>
          <a:p>
            <a:pPr marL="371994" indent="-371994">
              <a:buFont typeface="Arial"/>
              <a:buChar char="•"/>
              <a:defRPr/>
            </a:pPr>
            <a:r>
              <a:rPr lang="en-GB" sz="2600" b="0" i="0" u="none" strike="noStrike" cap="none" spc="0">
                <a:solidFill>
                  <a:schemeClr val="tx1"/>
                </a:solidFill>
                <a:latin typeface="Arial"/>
                <a:ea typeface="Arial"/>
                <a:cs typeface="Arial"/>
              </a:rPr>
              <a:t>Connected via primary key</a:t>
            </a:r>
            <a:endParaRPr sz="2600" b="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33707547"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Dashboard - Home Page</a:t>
            </a:r>
            <a:endParaRPr/>
          </a:p>
        </p:txBody>
      </p:sp>
      <p:sp>
        <p:nvSpPr>
          <p:cNvPr id="1630612923" name="Footer Placeholder 4"/>
          <p:cNvSpPr>
            <a:spLocks noGrp="1"/>
          </p:cNvSpPr>
          <p:nvPr>
            <p:ph type="ftr" sz="quarter" idx="11"/>
          </p:nvPr>
        </p:nvSpPr>
        <p:spPr bwMode="auto"/>
        <p:txBody>
          <a:bodyPr/>
          <a:lstStyle/>
          <a:p>
            <a:pPr>
              <a:defRPr/>
            </a:pPr>
            <a:r>
              <a:rPr/>
              <a:t>Virendra Raikwar</a:t>
            </a:r>
            <a:endParaRPr/>
          </a:p>
        </p:txBody>
      </p:sp>
      <p:pic>
        <p:nvPicPr>
          <p:cNvPr id="1933473021" name=""/>
          <p:cNvPicPr>
            <a:picLocks noChangeAspect="1"/>
          </p:cNvPicPr>
          <p:nvPr/>
        </p:nvPicPr>
        <p:blipFill>
          <a:blip r:embed="rId3"/>
          <a:stretch/>
        </p:blipFill>
        <p:spPr bwMode="auto">
          <a:xfrm flipH="0" flipV="0">
            <a:off x="-14999" y="1303421"/>
            <a:ext cx="12165262" cy="4996447"/>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61083401"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Agent Performance</a:t>
            </a:r>
            <a:endParaRPr/>
          </a:p>
        </p:txBody>
      </p:sp>
      <p:sp>
        <p:nvSpPr>
          <p:cNvPr id="1381624987" name="Footer Placeholder 4"/>
          <p:cNvSpPr>
            <a:spLocks noGrp="1"/>
          </p:cNvSpPr>
          <p:nvPr>
            <p:ph type="ftr" sz="quarter" idx="11"/>
          </p:nvPr>
        </p:nvSpPr>
        <p:spPr bwMode="auto"/>
        <p:txBody>
          <a:bodyPr/>
          <a:lstStyle/>
          <a:p>
            <a:pPr>
              <a:defRPr/>
            </a:pPr>
            <a:r>
              <a:rPr/>
              <a:t>Virendra Raikwar</a:t>
            </a:r>
            <a:endParaRPr/>
          </a:p>
        </p:txBody>
      </p:sp>
      <p:pic>
        <p:nvPicPr>
          <p:cNvPr id="1431460054" name=""/>
          <p:cNvPicPr>
            <a:picLocks noChangeAspect="1"/>
          </p:cNvPicPr>
          <p:nvPr/>
        </p:nvPicPr>
        <p:blipFill>
          <a:blip r:embed="rId3"/>
          <a:stretch/>
        </p:blipFill>
        <p:spPr bwMode="auto">
          <a:xfrm flipH="0" flipV="0">
            <a:off x="118684" y="1417638"/>
            <a:ext cx="11964736" cy="493871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04907794"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IVR Interaction</a:t>
            </a:r>
            <a:endParaRPr/>
          </a:p>
        </p:txBody>
      </p:sp>
      <p:sp>
        <p:nvSpPr>
          <p:cNvPr id="1839783865" name="Footer Placeholder 4"/>
          <p:cNvSpPr>
            <a:spLocks noGrp="1"/>
          </p:cNvSpPr>
          <p:nvPr>
            <p:ph type="ftr" sz="quarter" idx="11"/>
          </p:nvPr>
        </p:nvSpPr>
        <p:spPr bwMode="auto"/>
        <p:txBody>
          <a:bodyPr/>
          <a:lstStyle/>
          <a:p>
            <a:pPr>
              <a:defRPr/>
            </a:pPr>
            <a:r>
              <a:rPr/>
              <a:t>Virendra Raikwar</a:t>
            </a:r>
            <a:endParaRPr/>
          </a:p>
        </p:txBody>
      </p:sp>
      <p:pic>
        <p:nvPicPr>
          <p:cNvPr id="675235315" name=""/>
          <p:cNvPicPr>
            <a:picLocks noChangeAspect="1"/>
          </p:cNvPicPr>
          <p:nvPr/>
        </p:nvPicPr>
        <p:blipFill>
          <a:blip r:embed="rId3"/>
          <a:stretch/>
        </p:blipFill>
        <p:spPr bwMode="auto">
          <a:xfrm flipH="0" flipV="0">
            <a:off x="101973" y="1654341"/>
            <a:ext cx="11981447" cy="4355932"/>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93101880"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Escalation Analysis</a:t>
            </a:r>
            <a:endParaRPr/>
          </a:p>
        </p:txBody>
      </p:sp>
      <p:sp>
        <p:nvSpPr>
          <p:cNvPr id="1902283332" name="Footer Placeholder 4"/>
          <p:cNvSpPr>
            <a:spLocks noGrp="1"/>
          </p:cNvSpPr>
          <p:nvPr>
            <p:ph type="ftr" sz="quarter" idx="11"/>
          </p:nvPr>
        </p:nvSpPr>
        <p:spPr bwMode="auto"/>
        <p:txBody>
          <a:bodyPr/>
          <a:lstStyle/>
          <a:p>
            <a:pPr>
              <a:defRPr/>
            </a:pPr>
            <a:r>
              <a:rPr/>
              <a:t>Virendra Raikwar</a:t>
            </a:r>
            <a:endParaRPr/>
          </a:p>
        </p:txBody>
      </p:sp>
      <p:pic>
        <p:nvPicPr>
          <p:cNvPr id="1544850496" name=""/>
          <p:cNvPicPr>
            <a:picLocks noChangeAspect="1"/>
          </p:cNvPicPr>
          <p:nvPr/>
        </p:nvPicPr>
        <p:blipFill>
          <a:blip r:embed="rId3"/>
          <a:stretch/>
        </p:blipFill>
        <p:spPr bwMode="auto">
          <a:xfrm flipH="0" flipV="0">
            <a:off x="0" y="1320131"/>
            <a:ext cx="12133552" cy="509671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26207262" name="Title 1"/>
          <p:cNvSpPr>
            <a:spLocks noGrp="1"/>
          </p:cNvSpPr>
          <p:nvPr>
            <p:ph type="title"/>
          </p:nvPr>
        </p:nvSpPr>
        <p:spPr bwMode="auto"/>
        <p:txBody>
          <a:bodyPr/>
          <a:lstStyle/>
          <a:p>
            <a:pPr>
              <a:defRPr/>
            </a:pPr>
            <a:r>
              <a:rPr lang="en-GB" sz="4400" b="0" i="0" u="none" strike="noStrike" cap="none" spc="0">
                <a:solidFill>
                  <a:schemeClr val="tx1">
                    <a:lumMod val="65000"/>
                    <a:lumOff val="35000"/>
                  </a:schemeClr>
                </a:solidFill>
                <a:latin typeface="Arial"/>
                <a:ea typeface="Arial"/>
                <a:cs typeface="Arial"/>
              </a:rPr>
              <a:t>Key Insights</a:t>
            </a:r>
            <a:endParaRPr/>
          </a:p>
        </p:txBody>
      </p:sp>
      <p:sp>
        <p:nvSpPr>
          <p:cNvPr id="2112968492" name="Content Placeholder 2"/>
          <p:cNvSpPr>
            <a:spLocks noGrp="1"/>
          </p:cNvSpPr>
          <p:nvPr>
            <p:ph idx="1"/>
          </p:nvPr>
        </p:nvSpPr>
        <p:spPr bwMode="auto"/>
        <p:txBody>
          <a:bodyPr/>
          <a:lstStyle/>
          <a:p>
            <a:pPr>
              <a:defRPr/>
            </a:pPr>
            <a:r>
              <a:rPr/>
              <a:t>Call drop rate is currently around 24%, which is too high. It needs to be brought down below 10%.</a:t>
            </a:r>
            <a:endParaRPr/>
          </a:p>
          <a:p>
            <a:pPr>
              <a:defRPr/>
            </a:pPr>
            <a:endParaRPr/>
          </a:p>
          <a:p>
            <a:pPr>
              <a:defRPr/>
            </a:pPr>
            <a:r>
              <a:rPr/>
              <a:t>Resolved call rate is under 50%, which is not ideal and needs improvement.</a:t>
            </a:r>
            <a:endParaRPr/>
          </a:p>
          <a:p>
            <a:pPr marL="0" indent="0">
              <a:buFont typeface="Arial"/>
              <a:buNone/>
              <a:defRPr/>
            </a:pPr>
            <a:endParaRPr/>
          </a:p>
          <a:p>
            <a:pPr>
              <a:defRPr/>
            </a:pPr>
            <a:r>
              <a:rPr/>
              <a:t>Escalation rate is 20%, which is manageable but can be optimized further.</a:t>
            </a:r>
            <a:endParaRPr/>
          </a:p>
        </p:txBody>
      </p:sp>
      <p:sp>
        <p:nvSpPr>
          <p:cNvPr id="1134712722" name="Footer Placeholder 4"/>
          <p:cNvSpPr>
            <a:spLocks noGrp="1"/>
          </p:cNvSpPr>
          <p:nvPr>
            <p:ph type="ftr" sz="quarter" idx="11"/>
          </p:nvPr>
        </p:nvSpPr>
        <p:spPr bwMode="auto"/>
        <p:txBody>
          <a:bodyPr/>
          <a:lstStyle/>
          <a:p>
            <a:pPr>
              <a:defRPr/>
            </a:pPr>
            <a:r>
              <a:rPr/>
              <a:t>Virendra Raikwar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urt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assic 2">
      <a:majorFont>
        <a:latin typeface="Arial"/>
        <a:ea typeface="Arial"/>
        <a:cs typeface="Arial"/>
      </a:majorFont>
      <a:minorFont>
        <a:latin typeface="Arial"/>
        <a:ea typeface="Arial"/>
        <a:cs typeface="Arial"/>
      </a:minorFont>
    </a:fontScheme>
    <a:fmtScheme name="Standard">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ONLYOFFICE/8.3.3.21</Application>
  <PresentationFormat>On-screen Show (4:3)</PresentationFormat>
  <Paragraphs>0</Paragraphs>
  <Slides>12</Slides>
  <Notes>12</Notes>
  <HiddenSlides>0</HiddenSlides>
  <MMClips>2</MMClips>
  <ScaleCrop>0</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6</cp:revision>
  <dcterms:modified xsi:type="dcterms:W3CDTF">2025-06-11T03:05:09Z</dcterms:modified>
</cp:coreProperties>
</file>