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63E37-414F-4579-A693-D40F3EE301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7AFC2A-150E-475E-8CEF-4592BB0C03A3}">
      <dgm:prSet/>
      <dgm:spPr/>
      <dgm:t>
        <a:bodyPr/>
        <a:lstStyle/>
        <a:p>
          <a:pPr algn="ctr" rtl="0"/>
          <a:r>
            <a:rPr lang="en-US" dirty="0" smtClean="0"/>
            <a:t>Part-I</a:t>
          </a:r>
          <a:endParaRPr lang="en-US" dirty="0"/>
        </a:p>
      </dgm:t>
    </dgm:pt>
    <dgm:pt modelId="{7FBBC725-CCCE-4359-9DBC-5FB6D4D6E0AF}" type="parTrans" cxnId="{63DBE84D-6E27-4897-AEDB-89AE69BE803E}">
      <dgm:prSet/>
      <dgm:spPr/>
      <dgm:t>
        <a:bodyPr/>
        <a:lstStyle/>
        <a:p>
          <a:endParaRPr lang="en-US"/>
        </a:p>
      </dgm:t>
    </dgm:pt>
    <dgm:pt modelId="{E801FF00-1ED6-4F22-A069-F6111EB89A1A}" type="sibTrans" cxnId="{63DBE84D-6E27-4897-AEDB-89AE69BE803E}">
      <dgm:prSet/>
      <dgm:spPr/>
      <dgm:t>
        <a:bodyPr/>
        <a:lstStyle/>
        <a:p>
          <a:endParaRPr lang="en-US"/>
        </a:p>
      </dgm:t>
    </dgm:pt>
    <dgm:pt modelId="{10634431-B2DA-452A-8E66-3D0D8101595E}" type="pres">
      <dgm:prSet presAssocID="{35C63E37-414F-4579-A693-D40F3EE30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72A4DB-ABF1-4EAA-BA2D-8A750920DCEA}" type="pres">
      <dgm:prSet presAssocID="{B97AFC2A-150E-475E-8CEF-4592BB0C03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BE84D-6E27-4897-AEDB-89AE69BE803E}" srcId="{35C63E37-414F-4579-A693-D40F3EE30188}" destId="{B97AFC2A-150E-475E-8CEF-4592BB0C03A3}" srcOrd="0" destOrd="0" parTransId="{7FBBC725-CCCE-4359-9DBC-5FB6D4D6E0AF}" sibTransId="{E801FF00-1ED6-4F22-A069-F6111EB89A1A}"/>
    <dgm:cxn modelId="{27CF3079-BD44-4E4C-9E46-4819F8786D6F}" type="presOf" srcId="{B97AFC2A-150E-475E-8CEF-4592BB0C03A3}" destId="{7D72A4DB-ABF1-4EAA-BA2D-8A750920DCEA}" srcOrd="0" destOrd="0" presId="urn:microsoft.com/office/officeart/2005/8/layout/vList2"/>
    <dgm:cxn modelId="{7DDF86AB-05E0-4AAF-8638-D712D8D1AE8D}" type="presOf" srcId="{35C63E37-414F-4579-A693-D40F3EE30188}" destId="{10634431-B2DA-452A-8E66-3D0D8101595E}" srcOrd="0" destOrd="0" presId="urn:microsoft.com/office/officeart/2005/8/layout/vList2"/>
    <dgm:cxn modelId="{BD6D047E-8838-4159-9897-57C157B53405}" type="presParOf" srcId="{10634431-B2DA-452A-8E66-3D0D8101595E}" destId="{7D72A4DB-ABF1-4EAA-BA2D-8A750920D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7E865C-155C-4D7E-9128-5A7C0B117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BF4B5A-DD9B-40B6-B7EF-D3A6202D6079}">
      <dgm:prSet/>
      <dgm:spPr/>
      <dgm:t>
        <a:bodyPr/>
        <a:lstStyle/>
        <a:p>
          <a:pPr rtl="0"/>
          <a:r>
            <a:rPr lang="en-US" smtClean="0"/>
            <a:t>5.Calculate total payments made for a specific loan.</a:t>
          </a:r>
          <a:endParaRPr lang="en-US"/>
        </a:p>
      </dgm:t>
    </dgm:pt>
    <dgm:pt modelId="{BC0660CC-6798-4B33-B444-3B9B674EA20A}" type="parTrans" cxnId="{DAC93C7D-BC54-46F7-9DE4-9DF6F67BC327}">
      <dgm:prSet/>
      <dgm:spPr/>
      <dgm:t>
        <a:bodyPr/>
        <a:lstStyle/>
        <a:p>
          <a:endParaRPr lang="en-US"/>
        </a:p>
      </dgm:t>
    </dgm:pt>
    <dgm:pt modelId="{8A7BD62E-B9A1-4760-A265-A1339351C9A7}" type="sibTrans" cxnId="{DAC93C7D-BC54-46F7-9DE4-9DF6F67BC327}">
      <dgm:prSet/>
      <dgm:spPr/>
      <dgm:t>
        <a:bodyPr/>
        <a:lstStyle/>
        <a:p>
          <a:endParaRPr lang="en-US"/>
        </a:p>
      </dgm:t>
    </dgm:pt>
    <dgm:pt modelId="{F55E0681-BF10-4F3F-933A-BA4550F0847D}" type="pres">
      <dgm:prSet presAssocID="{6D7E865C-155C-4D7E-9128-5A7C0B117E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61833-31A6-430D-8900-5119AC8448EC}" type="pres">
      <dgm:prSet presAssocID="{24BF4B5A-DD9B-40B6-B7EF-D3A6202D60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37BA1-8D93-4573-AD0B-A5B86921F3A4}" type="presOf" srcId="{24BF4B5A-DD9B-40B6-B7EF-D3A6202D6079}" destId="{87661833-31A6-430D-8900-5119AC8448EC}" srcOrd="0" destOrd="0" presId="urn:microsoft.com/office/officeart/2005/8/layout/vList2"/>
    <dgm:cxn modelId="{DAC93C7D-BC54-46F7-9DE4-9DF6F67BC327}" srcId="{6D7E865C-155C-4D7E-9128-5A7C0B117E82}" destId="{24BF4B5A-DD9B-40B6-B7EF-D3A6202D6079}" srcOrd="0" destOrd="0" parTransId="{BC0660CC-6798-4B33-B444-3B9B674EA20A}" sibTransId="{8A7BD62E-B9A1-4760-A265-A1339351C9A7}"/>
    <dgm:cxn modelId="{B84F17D1-B008-4360-9E25-5FB10E2AB0D3}" type="presOf" srcId="{6D7E865C-155C-4D7E-9128-5A7C0B117E82}" destId="{F55E0681-BF10-4F3F-933A-BA4550F0847D}" srcOrd="0" destOrd="0" presId="urn:microsoft.com/office/officeart/2005/8/layout/vList2"/>
    <dgm:cxn modelId="{9AAC9F01-6338-49E8-B27A-7E3EC3CB38A9}" type="presParOf" srcId="{F55E0681-BF10-4F3F-933A-BA4550F0847D}" destId="{87661833-31A6-430D-8900-5119AC8448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CA67EC-7299-4CBF-ABEB-5D49F91D5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64D80D-3427-4EC5-ACFB-F2E171B8F0E1}">
      <dgm:prSet/>
      <dgm:spPr/>
      <dgm:t>
        <a:bodyPr/>
        <a:lstStyle/>
        <a:p>
          <a:pPr algn="ctr" rtl="0"/>
          <a:r>
            <a:rPr lang="en-US" smtClean="0"/>
            <a:t>6.Identify customers with loans above</a:t>
          </a:r>
          <a:br>
            <a:rPr lang="en-US" smtClean="0"/>
          </a:br>
          <a:r>
            <a:rPr lang="en-US" smtClean="0"/>
            <a:t>a certain interest rate.</a:t>
          </a:r>
          <a:endParaRPr lang="en-US"/>
        </a:p>
      </dgm:t>
    </dgm:pt>
    <dgm:pt modelId="{65789E9D-9A7E-4F06-A454-EB341647E0C3}" type="parTrans" cxnId="{445D50F1-53F0-4B8A-A066-A10F233E0349}">
      <dgm:prSet/>
      <dgm:spPr/>
      <dgm:t>
        <a:bodyPr/>
        <a:lstStyle/>
        <a:p>
          <a:endParaRPr lang="en-US"/>
        </a:p>
      </dgm:t>
    </dgm:pt>
    <dgm:pt modelId="{034DACAE-5434-489D-8B2C-DC9B84F932C3}" type="sibTrans" cxnId="{445D50F1-53F0-4B8A-A066-A10F233E0349}">
      <dgm:prSet/>
      <dgm:spPr/>
      <dgm:t>
        <a:bodyPr/>
        <a:lstStyle/>
        <a:p>
          <a:endParaRPr lang="en-US"/>
        </a:p>
      </dgm:t>
    </dgm:pt>
    <dgm:pt modelId="{CAB00FB6-AE31-4D9A-8338-210FCAB7EB99}" type="pres">
      <dgm:prSet presAssocID="{D2CA67EC-7299-4CBF-ABEB-5D49F91D5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7B142E-6968-4364-A2E5-08FD3E0E3B27}" type="pres">
      <dgm:prSet presAssocID="{1B64D80D-3427-4EC5-ACFB-F2E171B8F0E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7A28A-66BB-4AC2-8941-04B64D0ABB71}" type="presOf" srcId="{1B64D80D-3427-4EC5-ACFB-F2E171B8F0E1}" destId="{D27B142E-6968-4364-A2E5-08FD3E0E3B27}" srcOrd="0" destOrd="0" presId="urn:microsoft.com/office/officeart/2005/8/layout/vList2"/>
    <dgm:cxn modelId="{857ACABC-400A-4AE9-82B6-8B20569B5A97}" type="presOf" srcId="{D2CA67EC-7299-4CBF-ABEB-5D49F91D5B32}" destId="{CAB00FB6-AE31-4D9A-8338-210FCAB7EB99}" srcOrd="0" destOrd="0" presId="urn:microsoft.com/office/officeart/2005/8/layout/vList2"/>
    <dgm:cxn modelId="{445D50F1-53F0-4B8A-A066-A10F233E0349}" srcId="{D2CA67EC-7299-4CBF-ABEB-5D49F91D5B32}" destId="{1B64D80D-3427-4EC5-ACFB-F2E171B8F0E1}" srcOrd="0" destOrd="0" parTransId="{65789E9D-9A7E-4F06-A454-EB341647E0C3}" sibTransId="{034DACAE-5434-489D-8B2C-DC9B84F932C3}"/>
    <dgm:cxn modelId="{0EDF7244-1B3E-4554-9EB9-A070406E84B8}" type="presParOf" srcId="{CAB00FB6-AE31-4D9A-8338-210FCAB7EB99}" destId="{D27B142E-6968-4364-A2E5-08FD3E0E3B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090298-BED6-4DE7-9E32-C3CFA85249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3B6334-BF92-435B-A581-19840365F1F5}">
      <dgm:prSet/>
      <dgm:spPr/>
      <dgm:t>
        <a:bodyPr/>
        <a:lstStyle/>
        <a:p>
          <a:pPr rtl="0"/>
          <a:r>
            <a:rPr lang="en-US" smtClean="0"/>
            <a:t>7.Fetch all loans assigned to a speific officer</a:t>
          </a:r>
          <a:endParaRPr lang="en-US"/>
        </a:p>
      </dgm:t>
    </dgm:pt>
    <dgm:pt modelId="{08E84CFF-6886-4F21-89F6-816972FE1E3F}" type="parTrans" cxnId="{1DD690E0-E950-4B45-8A90-F6D5DE2894F6}">
      <dgm:prSet/>
      <dgm:spPr/>
      <dgm:t>
        <a:bodyPr/>
        <a:lstStyle/>
        <a:p>
          <a:endParaRPr lang="en-US"/>
        </a:p>
      </dgm:t>
    </dgm:pt>
    <dgm:pt modelId="{6169C127-B743-418A-9E4D-6E83E7757CCB}" type="sibTrans" cxnId="{1DD690E0-E950-4B45-8A90-F6D5DE2894F6}">
      <dgm:prSet/>
      <dgm:spPr/>
      <dgm:t>
        <a:bodyPr/>
        <a:lstStyle/>
        <a:p>
          <a:endParaRPr lang="en-US"/>
        </a:p>
      </dgm:t>
    </dgm:pt>
    <dgm:pt modelId="{81AE6FC5-E3F8-42F7-94AD-00B5AE95F38A}" type="pres">
      <dgm:prSet presAssocID="{23090298-BED6-4DE7-9E32-C3CFA85249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966A36-26A3-4829-BF73-2FE4A0D39FD9}" type="pres">
      <dgm:prSet presAssocID="{893B6334-BF92-435B-A581-19840365F1F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8DD86-61B2-4041-B50F-E0D51D51344D}" type="presOf" srcId="{893B6334-BF92-435B-A581-19840365F1F5}" destId="{C8966A36-26A3-4829-BF73-2FE4A0D39FD9}" srcOrd="0" destOrd="0" presId="urn:microsoft.com/office/officeart/2005/8/layout/vList2"/>
    <dgm:cxn modelId="{4F80245B-CEE4-4192-9B29-3C38551E7B05}" type="presOf" srcId="{23090298-BED6-4DE7-9E32-C3CFA852495A}" destId="{81AE6FC5-E3F8-42F7-94AD-00B5AE95F38A}" srcOrd="0" destOrd="0" presId="urn:microsoft.com/office/officeart/2005/8/layout/vList2"/>
    <dgm:cxn modelId="{1DD690E0-E950-4B45-8A90-F6D5DE2894F6}" srcId="{23090298-BED6-4DE7-9E32-C3CFA852495A}" destId="{893B6334-BF92-435B-A581-19840365F1F5}" srcOrd="0" destOrd="0" parTransId="{08E84CFF-6886-4F21-89F6-816972FE1E3F}" sibTransId="{6169C127-B743-418A-9E4D-6E83E7757CCB}"/>
    <dgm:cxn modelId="{A4D722A9-B737-457E-9163-8F811C59C742}" type="presParOf" srcId="{81AE6FC5-E3F8-42F7-94AD-00B5AE95F38A}" destId="{C8966A36-26A3-4829-BF73-2FE4A0D39F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2E1710-80C0-4851-95D3-4CC768DB0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142F36-6E5A-4B97-89E4-A1B738A288B2}">
      <dgm:prSet/>
      <dgm:spPr/>
      <dgm:t>
        <a:bodyPr/>
        <a:lstStyle/>
        <a:p>
          <a:pPr rtl="0"/>
          <a:r>
            <a:rPr lang="en-US" smtClean="0"/>
            <a:t>8.Count the number of loans by status</a:t>
          </a:r>
          <a:endParaRPr lang="en-US"/>
        </a:p>
      </dgm:t>
    </dgm:pt>
    <dgm:pt modelId="{8D307818-08A6-431F-9250-E3E70B741758}" type="parTrans" cxnId="{E9FBB466-5E2C-4B43-AAE5-93E8B4198341}">
      <dgm:prSet/>
      <dgm:spPr/>
      <dgm:t>
        <a:bodyPr/>
        <a:lstStyle/>
        <a:p>
          <a:endParaRPr lang="en-US"/>
        </a:p>
      </dgm:t>
    </dgm:pt>
    <dgm:pt modelId="{8117195E-1B7B-40E1-B901-E575F6AABA72}" type="sibTrans" cxnId="{E9FBB466-5E2C-4B43-AAE5-93E8B4198341}">
      <dgm:prSet/>
      <dgm:spPr/>
      <dgm:t>
        <a:bodyPr/>
        <a:lstStyle/>
        <a:p>
          <a:endParaRPr lang="en-US"/>
        </a:p>
      </dgm:t>
    </dgm:pt>
    <dgm:pt modelId="{914399A1-446B-4A99-A838-6598017979E4}" type="pres">
      <dgm:prSet presAssocID="{FC2E1710-80C0-4851-95D3-4CC768DB01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5E046F-9C11-4A46-9EC7-DFA649449463}" type="pres">
      <dgm:prSet presAssocID="{3D142F36-6E5A-4B97-89E4-A1B738A288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AE224-B6F5-45B9-8FD6-8995E546054A}" type="presOf" srcId="{3D142F36-6E5A-4B97-89E4-A1B738A288B2}" destId="{E15E046F-9C11-4A46-9EC7-DFA649449463}" srcOrd="0" destOrd="0" presId="urn:microsoft.com/office/officeart/2005/8/layout/vList2"/>
    <dgm:cxn modelId="{E9FBB466-5E2C-4B43-AAE5-93E8B4198341}" srcId="{FC2E1710-80C0-4851-95D3-4CC768DB01A9}" destId="{3D142F36-6E5A-4B97-89E4-A1B738A288B2}" srcOrd="0" destOrd="0" parTransId="{8D307818-08A6-431F-9250-E3E70B741758}" sibTransId="{8117195E-1B7B-40E1-B901-E575F6AABA72}"/>
    <dgm:cxn modelId="{59639CB4-D087-42C7-9D08-4B263991B498}" type="presOf" srcId="{FC2E1710-80C0-4851-95D3-4CC768DB01A9}" destId="{914399A1-446B-4A99-A838-6598017979E4}" srcOrd="0" destOrd="0" presId="urn:microsoft.com/office/officeart/2005/8/layout/vList2"/>
    <dgm:cxn modelId="{2945BDF8-72A6-4B52-9447-9EA489A356BC}" type="presParOf" srcId="{914399A1-446B-4A99-A838-6598017979E4}" destId="{E15E046F-9C11-4A46-9EC7-DFA6494494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B4FFC3-619E-425B-8B95-9D7E7FB7C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5AF36F-5B63-4F98-A88B-764AB71070C8}">
      <dgm:prSet/>
      <dgm:spPr/>
      <dgm:t>
        <a:bodyPr/>
        <a:lstStyle/>
        <a:p>
          <a:pPr rtl="0"/>
          <a:r>
            <a:rPr lang="en-US" smtClean="0"/>
            <a:t>9.Calculate the outstanding balance for each loan.</a:t>
          </a:r>
          <a:endParaRPr lang="en-US"/>
        </a:p>
      </dgm:t>
    </dgm:pt>
    <dgm:pt modelId="{7632F2AB-A47A-47F4-B96A-75AF596AA7D5}" type="parTrans" cxnId="{62FCB8BD-AD28-48BF-97EA-9C09D4E4A435}">
      <dgm:prSet/>
      <dgm:spPr/>
      <dgm:t>
        <a:bodyPr/>
        <a:lstStyle/>
        <a:p>
          <a:endParaRPr lang="en-US"/>
        </a:p>
      </dgm:t>
    </dgm:pt>
    <dgm:pt modelId="{9F6A6178-4A81-42B6-AEE4-087DAE9862A7}" type="sibTrans" cxnId="{62FCB8BD-AD28-48BF-97EA-9C09D4E4A435}">
      <dgm:prSet/>
      <dgm:spPr/>
      <dgm:t>
        <a:bodyPr/>
        <a:lstStyle/>
        <a:p>
          <a:endParaRPr lang="en-US"/>
        </a:p>
      </dgm:t>
    </dgm:pt>
    <dgm:pt modelId="{30A0D87E-E219-43F4-9A37-8302C5EFE83E}" type="pres">
      <dgm:prSet presAssocID="{BDB4FFC3-619E-425B-8B95-9D7E7FB7C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8FA730-9852-41F6-9FAA-6C110A05A5BB}" type="pres">
      <dgm:prSet presAssocID="{A95AF36F-5B63-4F98-A88B-764AB71070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CB8BD-AD28-48BF-97EA-9C09D4E4A435}" srcId="{BDB4FFC3-619E-425B-8B95-9D7E7FB7CFE5}" destId="{A95AF36F-5B63-4F98-A88B-764AB71070C8}" srcOrd="0" destOrd="0" parTransId="{7632F2AB-A47A-47F4-B96A-75AF596AA7D5}" sibTransId="{9F6A6178-4A81-42B6-AEE4-087DAE9862A7}"/>
    <dgm:cxn modelId="{1D7DDC27-CD87-4C1F-95F5-91690A16F317}" type="presOf" srcId="{A95AF36F-5B63-4F98-A88B-764AB71070C8}" destId="{3B8FA730-9852-41F6-9FAA-6C110A05A5BB}" srcOrd="0" destOrd="0" presId="urn:microsoft.com/office/officeart/2005/8/layout/vList2"/>
    <dgm:cxn modelId="{849E1437-3E5F-4A61-9EF6-7488DC8ADED9}" type="presOf" srcId="{BDB4FFC3-619E-425B-8B95-9D7E7FB7CFE5}" destId="{30A0D87E-E219-43F4-9A37-8302C5EFE83E}" srcOrd="0" destOrd="0" presId="urn:microsoft.com/office/officeart/2005/8/layout/vList2"/>
    <dgm:cxn modelId="{382ABB59-4AA9-4A42-A671-6F4F557A35F2}" type="presParOf" srcId="{30A0D87E-E219-43F4-9A37-8302C5EFE83E}" destId="{3B8FA730-9852-41F6-9FAA-6C110A05A5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A94333-5246-4207-B662-40B86F3BC6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96B8BF-47A5-4765-8C79-DA796761BF8B}">
      <dgm:prSet/>
      <dgm:spPr/>
      <dgm:t>
        <a:bodyPr/>
        <a:lstStyle/>
        <a:p>
          <a:pPr rtl="0"/>
          <a:r>
            <a:rPr lang="en-US" smtClean="0"/>
            <a:t>10.List the top 5 customers by loan amount.</a:t>
          </a:r>
          <a:endParaRPr lang="en-US"/>
        </a:p>
      </dgm:t>
    </dgm:pt>
    <dgm:pt modelId="{5F4224A4-65CF-4D93-BB82-418864295BD9}" type="parTrans" cxnId="{12940011-C288-4A2F-BF8E-C8D3F0724450}">
      <dgm:prSet/>
      <dgm:spPr/>
      <dgm:t>
        <a:bodyPr/>
        <a:lstStyle/>
        <a:p>
          <a:endParaRPr lang="en-US"/>
        </a:p>
      </dgm:t>
    </dgm:pt>
    <dgm:pt modelId="{AA064B0B-7EFE-4883-82BB-9FDDB4505DF7}" type="sibTrans" cxnId="{12940011-C288-4A2F-BF8E-C8D3F0724450}">
      <dgm:prSet/>
      <dgm:spPr/>
      <dgm:t>
        <a:bodyPr/>
        <a:lstStyle/>
        <a:p>
          <a:endParaRPr lang="en-US"/>
        </a:p>
      </dgm:t>
    </dgm:pt>
    <dgm:pt modelId="{22564447-9320-4BCD-AE73-E793A0242A1E}" type="pres">
      <dgm:prSet presAssocID="{1CA94333-5246-4207-B662-40B86F3BC6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448DA7-70A7-44AE-A3D8-46B71A983F7C}" type="pres">
      <dgm:prSet presAssocID="{5A96B8BF-47A5-4765-8C79-DA796761BF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940011-C288-4A2F-BF8E-C8D3F0724450}" srcId="{1CA94333-5246-4207-B662-40B86F3BC603}" destId="{5A96B8BF-47A5-4765-8C79-DA796761BF8B}" srcOrd="0" destOrd="0" parTransId="{5F4224A4-65CF-4D93-BB82-418864295BD9}" sibTransId="{AA064B0B-7EFE-4883-82BB-9FDDB4505DF7}"/>
    <dgm:cxn modelId="{8E03B1C0-A96E-4835-9415-307AADF467CA}" type="presOf" srcId="{1CA94333-5246-4207-B662-40B86F3BC603}" destId="{22564447-9320-4BCD-AE73-E793A0242A1E}" srcOrd="0" destOrd="0" presId="urn:microsoft.com/office/officeart/2005/8/layout/vList2"/>
    <dgm:cxn modelId="{A2F8E848-CEE2-4600-AC7E-790F9D4555B6}" type="presOf" srcId="{5A96B8BF-47A5-4765-8C79-DA796761BF8B}" destId="{EA448DA7-70A7-44AE-A3D8-46B71A983F7C}" srcOrd="0" destOrd="0" presId="urn:microsoft.com/office/officeart/2005/8/layout/vList2"/>
    <dgm:cxn modelId="{28E00C5E-2FDD-4109-A633-1178F097FD3C}" type="presParOf" srcId="{22564447-9320-4BCD-AE73-E793A0242A1E}" destId="{EA448DA7-70A7-44AE-A3D8-46B71A983F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867AE0-594D-4A68-BA1D-B5B449862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FD6DF4-12E6-43D8-99C4-3C8F4D70310D}">
      <dgm:prSet/>
      <dgm:spPr/>
      <dgm:t>
        <a:bodyPr/>
        <a:lstStyle/>
        <a:p>
          <a:pPr rtl="0"/>
          <a:r>
            <a:rPr lang="en-US" smtClean="0"/>
            <a:t>11.Find the average interest rate of closed loans</a:t>
          </a:r>
          <a:endParaRPr lang="en-US"/>
        </a:p>
      </dgm:t>
    </dgm:pt>
    <dgm:pt modelId="{C83B888F-A0CD-400F-AF0E-627C92FB3F40}" type="parTrans" cxnId="{7BC60A74-52F7-42D9-B08E-039FA799EDE5}">
      <dgm:prSet/>
      <dgm:spPr/>
      <dgm:t>
        <a:bodyPr/>
        <a:lstStyle/>
        <a:p>
          <a:endParaRPr lang="en-US"/>
        </a:p>
      </dgm:t>
    </dgm:pt>
    <dgm:pt modelId="{15AA0A2D-B62F-4847-B04D-B27B02FF79BD}" type="sibTrans" cxnId="{7BC60A74-52F7-42D9-B08E-039FA799EDE5}">
      <dgm:prSet/>
      <dgm:spPr/>
      <dgm:t>
        <a:bodyPr/>
        <a:lstStyle/>
        <a:p>
          <a:endParaRPr lang="en-US"/>
        </a:p>
      </dgm:t>
    </dgm:pt>
    <dgm:pt modelId="{D17E5562-F0EA-42F6-A7D4-779316EEC891}" type="pres">
      <dgm:prSet presAssocID="{2B867AE0-594D-4A68-BA1D-B5B4498623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5AF9A-25E9-486F-8BA0-74CE586EC6B2}" type="pres">
      <dgm:prSet presAssocID="{5AFD6DF4-12E6-43D8-99C4-3C8F4D7031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FAB24-CDAA-4117-B43C-5C2D62E29776}" type="presOf" srcId="{2B867AE0-594D-4A68-BA1D-B5B449862395}" destId="{D17E5562-F0EA-42F6-A7D4-779316EEC891}" srcOrd="0" destOrd="0" presId="urn:microsoft.com/office/officeart/2005/8/layout/vList2"/>
    <dgm:cxn modelId="{7BC60A74-52F7-42D9-B08E-039FA799EDE5}" srcId="{2B867AE0-594D-4A68-BA1D-B5B449862395}" destId="{5AFD6DF4-12E6-43D8-99C4-3C8F4D70310D}" srcOrd="0" destOrd="0" parTransId="{C83B888F-A0CD-400F-AF0E-627C92FB3F40}" sibTransId="{15AA0A2D-B62F-4847-B04D-B27B02FF79BD}"/>
    <dgm:cxn modelId="{780B84DA-A1FF-4390-B298-BF9C5455A1A6}" type="presOf" srcId="{5AFD6DF4-12E6-43D8-99C4-3C8F4D70310D}" destId="{9015AF9A-25E9-486F-8BA0-74CE586EC6B2}" srcOrd="0" destOrd="0" presId="urn:microsoft.com/office/officeart/2005/8/layout/vList2"/>
    <dgm:cxn modelId="{B4B29628-6B37-460C-A22B-BA574C1D0248}" type="presParOf" srcId="{D17E5562-F0EA-42F6-A7D4-779316EEC891}" destId="{9015AF9A-25E9-486F-8BA0-74CE586EC6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F7233FC-EA0A-40DE-82AE-38379B45B4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2CC14B-4024-415E-B1E3-09664039B948}">
      <dgm:prSet/>
      <dgm:spPr/>
      <dgm:t>
        <a:bodyPr/>
        <a:lstStyle/>
        <a:p>
          <a:pPr algn="ctr" rtl="0"/>
          <a:r>
            <a:rPr lang="en-US" smtClean="0"/>
            <a:t>12.Retrieve loan officer performance by total loans handled</a:t>
          </a:r>
          <a:endParaRPr lang="en-US"/>
        </a:p>
      </dgm:t>
    </dgm:pt>
    <dgm:pt modelId="{B8A557F0-F423-4696-973D-3FE6A311E257}" type="parTrans" cxnId="{706EAF6E-32FC-4EF7-B153-236C319DDB81}">
      <dgm:prSet/>
      <dgm:spPr/>
      <dgm:t>
        <a:bodyPr/>
        <a:lstStyle/>
        <a:p>
          <a:endParaRPr lang="en-US"/>
        </a:p>
      </dgm:t>
    </dgm:pt>
    <dgm:pt modelId="{669E815F-85EF-4356-AFCF-148BC226DFB5}" type="sibTrans" cxnId="{706EAF6E-32FC-4EF7-B153-236C319DDB81}">
      <dgm:prSet/>
      <dgm:spPr/>
      <dgm:t>
        <a:bodyPr/>
        <a:lstStyle/>
        <a:p>
          <a:endParaRPr lang="en-US"/>
        </a:p>
      </dgm:t>
    </dgm:pt>
    <dgm:pt modelId="{20200DF4-7875-47D4-B172-52ACB908FE40}" type="pres">
      <dgm:prSet presAssocID="{CF7233FC-EA0A-40DE-82AE-38379B45B4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052AC9-ED2A-4529-B5BC-554EC2D4D7DB}" type="pres">
      <dgm:prSet presAssocID="{022CC14B-4024-415E-B1E3-09664039B9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6EAF6E-32FC-4EF7-B153-236C319DDB81}" srcId="{CF7233FC-EA0A-40DE-82AE-38379B45B42C}" destId="{022CC14B-4024-415E-B1E3-09664039B948}" srcOrd="0" destOrd="0" parTransId="{B8A557F0-F423-4696-973D-3FE6A311E257}" sibTransId="{669E815F-85EF-4356-AFCF-148BC226DFB5}"/>
    <dgm:cxn modelId="{16DD3262-0D05-484F-BEFD-5C9BFED81A33}" type="presOf" srcId="{022CC14B-4024-415E-B1E3-09664039B948}" destId="{F0052AC9-ED2A-4529-B5BC-554EC2D4D7DB}" srcOrd="0" destOrd="0" presId="urn:microsoft.com/office/officeart/2005/8/layout/vList2"/>
    <dgm:cxn modelId="{BFD5012B-D685-48A3-875F-E8859FE2C986}" type="presOf" srcId="{CF7233FC-EA0A-40DE-82AE-38379B45B42C}" destId="{20200DF4-7875-47D4-B172-52ACB908FE40}" srcOrd="0" destOrd="0" presId="urn:microsoft.com/office/officeart/2005/8/layout/vList2"/>
    <dgm:cxn modelId="{34821B31-C3FB-497F-BBBC-2D2F621A6C2C}" type="presParOf" srcId="{20200DF4-7875-47D4-B172-52ACB908FE40}" destId="{F0052AC9-ED2A-4529-B5BC-554EC2D4D7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E13145-8AC2-43E5-BCBD-F4B1EC16B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81306B-E6C2-44CD-956A-4A799C781CCE}">
      <dgm:prSet/>
      <dgm:spPr/>
      <dgm:t>
        <a:bodyPr/>
        <a:lstStyle/>
        <a:p>
          <a:pPr rtl="0"/>
          <a:r>
            <a:rPr lang="en-US" smtClean="0"/>
            <a:t>13.Find customers who have taken multiple loans</a:t>
          </a:r>
          <a:endParaRPr lang="en-US"/>
        </a:p>
      </dgm:t>
    </dgm:pt>
    <dgm:pt modelId="{57A9674A-3AF6-43C2-AD4B-9F45E2F83228}" type="parTrans" cxnId="{21B72A40-B9AD-48FA-9523-153ECE3B2E31}">
      <dgm:prSet/>
      <dgm:spPr/>
      <dgm:t>
        <a:bodyPr/>
        <a:lstStyle/>
        <a:p>
          <a:endParaRPr lang="en-US"/>
        </a:p>
      </dgm:t>
    </dgm:pt>
    <dgm:pt modelId="{CD6E59E3-AD19-47CA-8971-1897B4FF145F}" type="sibTrans" cxnId="{21B72A40-B9AD-48FA-9523-153ECE3B2E31}">
      <dgm:prSet/>
      <dgm:spPr/>
      <dgm:t>
        <a:bodyPr/>
        <a:lstStyle/>
        <a:p>
          <a:endParaRPr lang="en-US"/>
        </a:p>
      </dgm:t>
    </dgm:pt>
    <dgm:pt modelId="{C6F6B342-B07F-444F-A739-4F01C060FA3D}" type="pres">
      <dgm:prSet presAssocID="{8BE13145-8AC2-43E5-BCBD-F4B1EC16B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6502E-E010-47E8-A839-78CA7683D35A}" type="pres">
      <dgm:prSet presAssocID="{0A81306B-E6C2-44CD-956A-4A799C781CC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68C39-D45D-4303-B6C2-10FDBAA9C867}" type="presOf" srcId="{0A81306B-E6C2-44CD-956A-4A799C781CCE}" destId="{3256502E-E010-47E8-A839-78CA7683D35A}" srcOrd="0" destOrd="0" presId="urn:microsoft.com/office/officeart/2005/8/layout/vList2"/>
    <dgm:cxn modelId="{94A5D921-96C2-4D1A-8E6A-ABA0B0DA4BFC}" type="presOf" srcId="{8BE13145-8AC2-43E5-BCBD-F4B1EC16B428}" destId="{C6F6B342-B07F-444F-A739-4F01C060FA3D}" srcOrd="0" destOrd="0" presId="urn:microsoft.com/office/officeart/2005/8/layout/vList2"/>
    <dgm:cxn modelId="{21B72A40-B9AD-48FA-9523-153ECE3B2E31}" srcId="{8BE13145-8AC2-43E5-BCBD-F4B1EC16B428}" destId="{0A81306B-E6C2-44CD-956A-4A799C781CCE}" srcOrd="0" destOrd="0" parTransId="{57A9674A-3AF6-43C2-AD4B-9F45E2F83228}" sibTransId="{CD6E59E3-AD19-47CA-8971-1897B4FF145F}"/>
    <dgm:cxn modelId="{4A9299A6-7F9D-43E4-B24B-0468F7677797}" type="presParOf" srcId="{C6F6B342-B07F-444F-A739-4F01C060FA3D}" destId="{3256502E-E010-47E8-A839-78CA7683D3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95F1E0A-CF49-4568-BEF2-FC5BB2D002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728846-62C6-4A7E-8490-FB3EA3C44012}">
      <dgm:prSet/>
      <dgm:spPr/>
      <dgm:t>
        <a:bodyPr/>
        <a:lstStyle/>
        <a:p>
          <a:pPr algn="ctr" rtl="0"/>
          <a:r>
            <a:rPr lang="en-US" smtClean="0"/>
            <a:t>14.Calculate the average loan amount for each customer</a:t>
          </a:r>
          <a:endParaRPr lang="en-US"/>
        </a:p>
      </dgm:t>
    </dgm:pt>
    <dgm:pt modelId="{F7CB6F69-5C7B-426C-ADC0-3A902418CDB7}" type="parTrans" cxnId="{0800745A-C3FA-457B-A1E0-67F3F978252E}">
      <dgm:prSet/>
      <dgm:spPr/>
      <dgm:t>
        <a:bodyPr/>
        <a:lstStyle/>
        <a:p>
          <a:endParaRPr lang="en-US"/>
        </a:p>
      </dgm:t>
    </dgm:pt>
    <dgm:pt modelId="{3BC22C95-A2B5-4CD9-999A-2660384029AC}" type="sibTrans" cxnId="{0800745A-C3FA-457B-A1E0-67F3F978252E}">
      <dgm:prSet/>
      <dgm:spPr/>
      <dgm:t>
        <a:bodyPr/>
        <a:lstStyle/>
        <a:p>
          <a:endParaRPr lang="en-US"/>
        </a:p>
      </dgm:t>
    </dgm:pt>
    <dgm:pt modelId="{E367C4B4-5800-4F19-ABA3-5273E36DD56C}" type="pres">
      <dgm:prSet presAssocID="{C95F1E0A-CF49-4568-BEF2-FC5BB2D002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E035B-3ABD-45B8-B20D-3DC619A227F6}" type="pres">
      <dgm:prSet presAssocID="{3C728846-62C6-4A7E-8490-FB3EA3C440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A9A50-B214-4530-A355-AD5092F6310C}" type="presOf" srcId="{C95F1E0A-CF49-4568-BEF2-FC5BB2D00239}" destId="{E367C4B4-5800-4F19-ABA3-5273E36DD56C}" srcOrd="0" destOrd="0" presId="urn:microsoft.com/office/officeart/2005/8/layout/vList2"/>
    <dgm:cxn modelId="{0800745A-C3FA-457B-A1E0-67F3F978252E}" srcId="{C95F1E0A-CF49-4568-BEF2-FC5BB2D00239}" destId="{3C728846-62C6-4A7E-8490-FB3EA3C44012}" srcOrd="0" destOrd="0" parTransId="{F7CB6F69-5C7B-426C-ADC0-3A902418CDB7}" sibTransId="{3BC22C95-A2B5-4CD9-999A-2660384029AC}"/>
    <dgm:cxn modelId="{24F826E6-242B-45B5-9F09-562E97CD0DB8}" type="presOf" srcId="{3C728846-62C6-4A7E-8490-FB3EA3C44012}" destId="{212E035B-3ABD-45B8-B20D-3DC619A227F6}" srcOrd="0" destOrd="0" presId="urn:microsoft.com/office/officeart/2005/8/layout/vList2"/>
    <dgm:cxn modelId="{857B7A39-D959-4868-A034-750746484D28}" type="presParOf" srcId="{E367C4B4-5800-4F19-ABA3-5273E36DD56C}" destId="{212E035B-3ABD-45B8-B20D-3DC619A22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84CA9-DDC8-4653-A110-242B936923B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588D14-3ED9-4DDD-8496-9EF876F6D731}">
      <dgm:prSet/>
      <dgm:spPr/>
      <dgm:t>
        <a:bodyPr/>
        <a:lstStyle/>
        <a:p>
          <a:pPr algn="ctr" rtl="0"/>
          <a:r>
            <a:rPr lang="en-US" b="1" smtClean="0"/>
            <a:t>By:- Virendra Raikwar</a:t>
          </a:r>
          <a:endParaRPr lang="en-US"/>
        </a:p>
      </dgm:t>
    </dgm:pt>
    <dgm:pt modelId="{ACE26A24-5BAA-4723-BF16-6B8CCFC55F6A}" type="parTrans" cxnId="{373A6516-5AB1-443A-89C8-14D77017CF21}">
      <dgm:prSet/>
      <dgm:spPr/>
      <dgm:t>
        <a:bodyPr/>
        <a:lstStyle/>
        <a:p>
          <a:endParaRPr lang="en-US"/>
        </a:p>
      </dgm:t>
    </dgm:pt>
    <dgm:pt modelId="{E799FF99-1A01-4F9E-B79A-37D4B4E1CF48}" type="sibTrans" cxnId="{373A6516-5AB1-443A-89C8-14D77017CF21}">
      <dgm:prSet/>
      <dgm:spPr/>
      <dgm:t>
        <a:bodyPr/>
        <a:lstStyle/>
        <a:p>
          <a:endParaRPr lang="en-US"/>
        </a:p>
      </dgm:t>
    </dgm:pt>
    <dgm:pt modelId="{79098C6F-AC28-4FBD-9E48-9FD039D168D3}" type="pres">
      <dgm:prSet presAssocID="{42184CA9-DDC8-4653-A110-242B936923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AD27CA-1369-432D-A36D-9F04EB431B9C}" type="pres">
      <dgm:prSet presAssocID="{0C588D14-3ED9-4DDD-8496-9EF876F6D73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3A6516-5AB1-443A-89C8-14D77017CF21}" srcId="{42184CA9-DDC8-4653-A110-242B936923BB}" destId="{0C588D14-3ED9-4DDD-8496-9EF876F6D731}" srcOrd="0" destOrd="0" parTransId="{ACE26A24-5BAA-4723-BF16-6B8CCFC55F6A}" sibTransId="{E799FF99-1A01-4F9E-B79A-37D4B4E1CF48}"/>
    <dgm:cxn modelId="{4F6E4DEB-18CB-45A7-9C48-5014ECEBB1E8}" type="presOf" srcId="{0C588D14-3ED9-4DDD-8496-9EF876F6D731}" destId="{53AD27CA-1369-432D-A36D-9F04EB431B9C}" srcOrd="0" destOrd="0" presId="urn:microsoft.com/office/officeart/2005/8/layout/vList2"/>
    <dgm:cxn modelId="{FC2228BB-23D3-4806-8D23-094F4AF1F42C}" type="presOf" srcId="{42184CA9-DDC8-4653-A110-242B936923BB}" destId="{79098C6F-AC28-4FBD-9E48-9FD039D168D3}" srcOrd="0" destOrd="0" presId="urn:microsoft.com/office/officeart/2005/8/layout/vList2"/>
    <dgm:cxn modelId="{A944E449-E737-49C4-97ED-367DCDE9DF16}" type="presParOf" srcId="{79098C6F-AC28-4FBD-9E48-9FD039D168D3}" destId="{53AD27CA-1369-432D-A36D-9F04EB431B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9C8D6A-99B1-46BA-B0EF-4E7D81194B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7B39DD-8096-4CFD-846A-602F0E7DDFFA}">
      <dgm:prSet/>
      <dgm:spPr/>
      <dgm:t>
        <a:bodyPr/>
        <a:lstStyle/>
        <a:p>
          <a:pPr rtl="0"/>
          <a:r>
            <a:rPr lang="en-US" smtClean="0"/>
            <a:t>15. List all loans taken in the past 6 month</a:t>
          </a:r>
          <a:endParaRPr lang="en-US"/>
        </a:p>
      </dgm:t>
    </dgm:pt>
    <dgm:pt modelId="{929CE8C8-519B-40B4-AD53-C9882B074A99}" type="parTrans" cxnId="{8D4D0250-BC8C-46C8-8CDC-2925602A7E3F}">
      <dgm:prSet/>
      <dgm:spPr/>
      <dgm:t>
        <a:bodyPr/>
        <a:lstStyle/>
        <a:p>
          <a:endParaRPr lang="en-US"/>
        </a:p>
      </dgm:t>
    </dgm:pt>
    <dgm:pt modelId="{3DFDD7D9-5DAE-4721-84E2-B3800E604998}" type="sibTrans" cxnId="{8D4D0250-BC8C-46C8-8CDC-2925602A7E3F}">
      <dgm:prSet/>
      <dgm:spPr/>
      <dgm:t>
        <a:bodyPr/>
        <a:lstStyle/>
        <a:p>
          <a:endParaRPr lang="en-US"/>
        </a:p>
      </dgm:t>
    </dgm:pt>
    <dgm:pt modelId="{B12472D8-4833-4A8B-BEEA-A9FFE94DCCE5}" type="pres">
      <dgm:prSet presAssocID="{B59C8D6A-99B1-46BA-B0EF-4E7D81194B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94F9A3-56F9-4871-8A52-2FC3A7DE4036}" type="pres">
      <dgm:prSet presAssocID="{AC7B39DD-8096-4CFD-846A-602F0E7DDF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CB7DB-F23D-486B-BA77-1D8821E0B7A0}" type="presOf" srcId="{AC7B39DD-8096-4CFD-846A-602F0E7DDFFA}" destId="{0B94F9A3-56F9-4871-8A52-2FC3A7DE4036}" srcOrd="0" destOrd="0" presId="urn:microsoft.com/office/officeart/2005/8/layout/vList2"/>
    <dgm:cxn modelId="{B611336C-5DBF-4CE1-883A-336DF05BD53A}" type="presOf" srcId="{B59C8D6A-99B1-46BA-B0EF-4E7D81194BD0}" destId="{B12472D8-4833-4A8B-BEEA-A9FFE94DCCE5}" srcOrd="0" destOrd="0" presId="urn:microsoft.com/office/officeart/2005/8/layout/vList2"/>
    <dgm:cxn modelId="{8D4D0250-BC8C-46C8-8CDC-2925602A7E3F}" srcId="{B59C8D6A-99B1-46BA-B0EF-4E7D81194BD0}" destId="{AC7B39DD-8096-4CFD-846A-602F0E7DDFFA}" srcOrd="0" destOrd="0" parTransId="{929CE8C8-519B-40B4-AD53-C9882B074A99}" sibTransId="{3DFDD7D9-5DAE-4721-84E2-B3800E604998}"/>
    <dgm:cxn modelId="{751F0E68-979B-49AC-9E04-81698E99DE5E}" type="presParOf" srcId="{B12472D8-4833-4A8B-BEEA-A9FFE94DCCE5}" destId="{0B94F9A3-56F9-4871-8A52-2FC3A7DE40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EC315F6-E251-48B3-831E-29E29064FD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54ABA-405B-4ED6-9618-4A19C37EF05D}">
      <dgm:prSet/>
      <dgm:spPr/>
      <dgm:t>
        <a:bodyPr/>
        <a:lstStyle/>
        <a:p>
          <a:pPr algn="ctr" rtl="0"/>
          <a:r>
            <a:rPr lang="en-US" smtClean="0"/>
            <a:t>16.Identify customers with loans overdue by more than a year(for active loans)</a:t>
          </a:r>
          <a:endParaRPr lang="en-US"/>
        </a:p>
      </dgm:t>
    </dgm:pt>
    <dgm:pt modelId="{C02CE54D-07E0-4DFC-9C4D-977D5A85097C}" type="parTrans" cxnId="{E9C33335-80D2-4D80-96AF-A546406F55A7}">
      <dgm:prSet/>
      <dgm:spPr/>
      <dgm:t>
        <a:bodyPr/>
        <a:lstStyle/>
        <a:p>
          <a:endParaRPr lang="en-US"/>
        </a:p>
      </dgm:t>
    </dgm:pt>
    <dgm:pt modelId="{90057956-477D-4696-A688-9593BEFB823A}" type="sibTrans" cxnId="{E9C33335-80D2-4D80-96AF-A546406F55A7}">
      <dgm:prSet/>
      <dgm:spPr/>
      <dgm:t>
        <a:bodyPr/>
        <a:lstStyle/>
        <a:p>
          <a:endParaRPr lang="en-US"/>
        </a:p>
      </dgm:t>
    </dgm:pt>
    <dgm:pt modelId="{06C9D9D9-EDC6-4C7D-A1E7-C45BD0750F8D}" type="pres">
      <dgm:prSet presAssocID="{2EC315F6-E251-48B3-831E-29E29064FD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FAB70-DDC4-4914-B922-D45D535781C8}" type="pres">
      <dgm:prSet presAssocID="{3B354ABA-405B-4ED6-9618-4A19C37EF05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6F4B0-E63C-405A-BB74-7B7575F9D528}" type="presOf" srcId="{3B354ABA-405B-4ED6-9618-4A19C37EF05D}" destId="{0DEFAB70-DDC4-4914-B922-D45D535781C8}" srcOrd="0" destOrd="0" presId="urn:microsoft.com/office/officeart/2005/8/layout/vList2"/>
    <dgm:cxn modelId="{E9C33335-80D2-4D80-96AF-A546406F55A7}" srcId="{2EC315F6-E251-48B3-831E-29E29064FDF3}" destId="{3B354ABA-405B-4ED6-9618-4A19C37EF05D}" srcOrd="0" destOrd="0" parTransId="{C02CE54D-07E0-4DFC-9C4D-977D5A85097C}" sibTransId="{90057956-477D-4696-A688-9593BEFB823A}"/>
    <dgm:cxn modelId="{6CFA13FC-3930-475B-8B09-6FC92A1AF15E}" type="presOf" srcId="{2EC315F6-E251-48B3-831E-29E29064FDF3}" destId="{06C9D9D9-EDC6-4C7D-A1E7-C45BD0750F8D}" srcOrd="0" destOrd="0" presId="urn:microsoft.com/office/officeart/2005/8/layout/vList2"/>
    <dgm:cxn modelId="{2A52C19E-DA63-4EAC-A345-234B82945A10}" type="presParOf" srcId="{06C9D9D9-EDC6-4C7D-A1E7-C45BD0750F8D}" destId="{0DEFAB70-DDC4-4914-B922-D45D535781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DDE8EA-1389-4865-BD18-16CAA44A39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7860B-BB59-4900-B152-FE51598E495A}">
      <dgm:prSet/>
      <dgm:spPr/>
      <dgm:t>
        <a:bodyPr/>
        <a:lstStyle/>
        <a:p>
          <a:pPr algn="ctr" rtl="0"/>
          <a:r>
            <a:rPr lang="en-US" smtClean="0"/>
            <a:t>17.Calculate the total collateral value for each customer</a:t>
          </a:r>
          <a:endParaRPr lang="en-US"/>
        </a:p>
      </dgm:t>
    </dgm:pt>
    <dgm:pt modelId="{2F20D69C-9D9E-47B8-9175-902E27A77DC5}" type="parTrans" cxnId="{EA65102F-0D15-41C5-82C4-3E210B27B414}">
      <dgm:prSet/>
      <dgm:spPr/>
      <dgm:t>
        <a:bodyPr/>
        <a:lstStyle/>
        <a:p>
          <a:endParaRPr lang="en-US"/>
        </a:p>
      </dgm:t>
    </dgm:pt>
    <dgm:pt modelId="{B8B66930-C04D-4F6A-B3F0-3B8B37FA887D}" type="sibTrans" cxnId="{EA65102F-0D15-41C5-82C4-3E210B27B414}">
      <dgm:prSet/>
      <dgm:spPr/>
      <dgm:t>
        <a:bodyPr/>
        <a:lstStyle/>
        <a:p>
          <a:endParaRPr lang="en-US"/>
        </a:p>
      </dgm:t>
    </dgm:pt>
    <dgm:pt modelId="{1F5217D6-DC0A-452E-882E-EC81C7B287F7}" type="pres">
      <dgm:prSet presAssocID="{3DDDE8EA-1389-4865-BD18-16CAA44A39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351760-E411-4C48-99FB-4286A9124499}" type="pres">
      <dgm:prSet presAssocID="{2CA7860B-BB59-4900-B152-FE51598E49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102F-0D15-41C5-82C4-3E210B27B414}" srcId="{3DDDE8EA-1389-4865-BD18-16CAA44A39DE}" destId="{2CA7860B-BB59-4900-B152-FE51598E495A}" srcOrd="0" destOrd="0" parTransId="{2F20D69C-9D9E-47B8-9175-902E27A77DC5}" sibTransId="{B8B66930-C04D-4F6A-B3F0-3B8B37FA887D}"/>
    <dgm:cxn modelId="{72A7FEA3-31A4-45E1-BF00-3EAB22EA3FFA}" type="presOf" srcId="{3DDDE8EA-1389-4865-BD18-16CAA44A39DE}" destId="{1F5217D6-DC0A-452E-882E-EC81C7B287F7}" srcOrd="0" destOrd="0" presId="urn:microsoft.com/office/officeart/2005/8/layout/vList2"/>
    <dgm:cxn modelId="{D695BB60-F16D-45AB-B1A5-6C5C5BE8E39D}" type="presOf" srcId="{2CA7860B-BB59-4900-B152-FE51598E495A}" destId="{33351760-E411-4C48-99FB-4286A9124499}" srcOrd="0" destOrd="0" presId="urn:microsoft.com/office/officeart/2005/8/layout/vList2"/>
    <dgm:cxn modelId="{B597E3D0-C6B2-410F-9AC4-29D10CE5D145}" type="presParOf" srcId="{1F5217D6-DC0A-452E-882E-EC81C7B287F7}" destId="{33351760-E411-4C48-99FB-4286A91244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C8A6855-1806-48D8-A33F-814C662952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961759-C79E-4962-8A36-70DE57BC5856}">
      <dgm:prSet/>
      <dgm:spPr/>
      <dgm:t>
        <a:bodyPr/>
        <a:lstStyle/>
        <a:p>
          <a:pPr algn="ctr" rtl="0"/>
          <a:r>
            <a:rPr lang="en-US" smtClean="0"/>
            <a:t>18.List all loans where the collateral value is less than the loan amount (Risk Analysis)</a:t>
          </a:r>
          <a:endParaRPr lang="en-US"/>
        </a:p>
      </dgm:t>
    </dgm:pt>
    <dgm:pt modelId="{FA9865CB-2E20-472A-8783-820F9BA30FBD}" type="parTrans" cxnId="{F3DA8398-CB7F-44EA-983B-2566554B1918}">
      <dgm:prSet/>
      <dgm:spPr/>
      <dgm:t>
        <a:bodyPr/>
        <a:lstStyle/>
        <a:p>
          <a:endParaRPr lang="en-US"/>
        </a:p>
      </dgm:t>
    </dgm:pt>
    <dgm:pt modelId="{EB6C4C23-8991-4A69-8C59-DCE73898F984}" type="sibTrans" cxnId="{F3DA8398-CB7F-44EA-983B-2566554B1918}">
      <dgm:prSet/>
      <dgm:spPr/>
      <dgm:t>
        <a:bodyPr/>
        <a:lstStyle/>
        <a:p>
          <a:endParaRPr lang="en-US"/>
        </a:p>
      </dgm:t>
    </dgm:pt>
    <dgm:pt modelId="{5A8CEF0F-1944-4868-8627-7B34A1EB6BF5}" type="pres">
      <dgm:prSet presAssocID="{2C8A6855-1806-48D8-A33F-814C662952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D8A3E-0502-41B2-A313-FF346CF32081}" type="pres">
      <dgm:prSet presAssocID="{12961759-C79E-4962-8A36-70DE57BC58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A5FC4-97E1-4E29-9DB9-5AE105FE51A0}" type="presOf" srcId="{2C8A6855-1806-48D8-A33F-814C662952A6}" destId="{5A8CEF0F-1944-4868-8627-7B34A1EB6BF5}" srcOrd="0" destOrd="0" presId="urn:microsoft.com/office/officeart/2005/8/layout/vList2"/>
    <dgm:cxn modelId="{6F770822-E555-4A5A-A7B6-2B7D7C3D4A5E}" type="presOf" srcId="{12961759-C79E-4962-8A36-70DE57BC5856}" destId="{625D8A3E-0502-41B2-A313-FF346CF32081}" srcOrd="0" destOrd="0" presId="urn:microsoft.com/office/officeart/2005/8/layout/vList2"/>
    <dgm:cxn modelId="{F3DA8398-CB7F-44EA-983B-2566554B1918}" srcId="{2C8A6855-1806-48D8-A33F-814C662952A6}" destId="{12961759-C79E-4962-8A36-70DE57BC5856}" srcOrd="0" destOrd="0" parTransId="{FA9865CB-2E20-472A-8783-820F9BA30FBD}" sibTransId="{EB6C4C23-8991-4A69-8C59-DCE73898F984}"/>
    <dgm:cxn modelId="{E3609DBA-BEF5-4B48-8340-94544B7C2D59}" type="presParOf" srcId="{5A8CEF0F-1944-4868-8627-7B34A1EB6BF5}" destId="{625D8A3E-0502-41B2-A313-FF346CF320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847E29-A573-4FFE-98AB-F51109A0C2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AD386-5D29-4D78-9B25-3405FB4F071A}">
      <dgm:prSet/>
      <dgm:spPr/>
      <dgm:t>
        <a:bodyPr/>
        <a:lstStyle/>
        <a:p>
          <a:pPr algn="ctr" rtl="0"/>
          <a:r>
            <a:rPr lang="en-US" smtClean="0"/>
            <a:t>19.Retrieve loans with gold collateral exceeding a specific value</a:t>
          </a:r>
          <a:endParaRPr lang="en-US"/>
        </a:p>
      </dgm:t>
    </dgm:pt>
    <dgm:pt modelId="{2593784B-40F3-46F8-8F69-A97EB7F3CC38}" type="parTrans" cxnId="{C8AE66BE-2434-404B-A003-3185AFF1066D}">
      <dgm:prSet/>
      <dgm:spPr/>
      <dgm:t>
        <a:bodyPr/>
        <a:lstStyle/>
        <a:p>
          <a:endParaRPr lang="en-US"/>
        </a:p>
      </dgm:t>
    </dgm:pt>
    <dgm:pt modelId="{C9C2FB66-1E79-4C50-95D5-3F8740D487B0}" type="sibTrans" cxnId="{C8AE66BE-2434-404B-A003-3185AFF1066D}">
      <dgm:prSet/>
      <dgm:spPr/>
      <dgm:t>
        <a:bodyPr/>
        <a:lstStyle/>
        <a:p>
          <a:endParaRPr lang="en-US"/>
        </a:p>
      </dgm:t>
    </dgm:pt>
    <dgm:pt modelId="{FAF7CE61-70D3-49E6-9E22-606E0633555B}" type="pres">
      <dgm:prSet presAssocID="{9A847E29-A573-4FFE-98AB-F51109A0C2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B22CD-2FBC-4D2D-BD31-1954A22B2C2B}" type="pres">
      <dgm:prSet presAssocID="{A03AD386-5D29-4D78-9B25-3405FB4F07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D8404-AF14-42C1-ACA7-D0326A12793F}" type="presOf" srcId="{9A847E29-A573-4FFE-98AB-F51109A0C2E6}" destId="{FAF7CE61-70D3-49E6-9E22-606E0633555B}" srcOrd="0" destOrd="0" presId="urn:microsoft.com/office/officeart/2005/8/layout/vList2"/>
    <dgm:cxn modelId="{304EF844-DD00-4918-8753-A71F162FCB2B}" type="presOf" srcId="{A03AD386-5D29-4D78-9B25-3405FB4F071A}" destId="{CABB22CD-2FBC-4D2D-BD31-1954A22B2C2B}" srcOrd="0" destOrd="0" presId="urn:microsoft.com/office/officeart/2005/8/layout/vList2"/>
    <dgm:cxn modelId="{C8AE66BE-2434-404B-A003-3185AFF1066D}" srcId="{9A847E29-A573-4FFE-98AB-F51109A0C2E6}" destId="{A03AD386-5D29-4D78-9B25-3405FB4F071A}" srcOrd="0" destOrd="0" parTransId="{2593784B-40F3-46F8-8F69-A97EB7F3CC38}" sibTransId="{C9C2FB66-1E79-4C50-95D5-3F8740D487B0}"/>
    <dgm:cxn modelId="{9F2862DC-60B4-4D35-B705-26C4424D39B3}" type="presParOf" srcId="{FAF7CE61-70D3-49E6-9E22-606E0633555B}" destId="{CABB22CD-2FBC-4D2D-BD31-1954A22B2C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B05EB37-565C-4EDF-BB7D-C53B2E36B5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657A26-FCEC-454B-AE68-FA9B638ADC71}">
      <dgm:prSet/>
      <dgm:spPr/>
      <dgm:t>
        <a:bodyPr/>
        <a:lstStyle/>
        <a:p>
          <a:pPr algn="ctr" rtl="0"/>
          <a:r>
            <a:rPr lang="en-US" smtClean="0"/>
            <a:t>20.Claculate the monthly repayment amount(EMI) for all loans</a:t>
          </a:r>
          <a:br>
            <a:rPr lang="en-US" smtClean="0"/>
          </a:br>
          <a:r>
            <a:rPr lang="en-US" smtClean="0"/>
            <a:t>Formula EMI=P*R*(1+R)**N/(1+R)**N-1</a:t>
          </a:r>
          <a:endParaRPr lang="en-US"/>
        </a:p>
      </dgm:t>
    </dgm:pt>
    <dgm:pt modelId="{DD7DB7FD-22DB-4C49-BC82-7E307BDA82A1}" type="parTrans" cxnId="{C864B19F-4E98-4801-B905-D4A69649CD5E}">
      <dgm:prSet/>
      <dgm:spPr/>
      <dgm:t>
        <a:bodyPr/>
        <a:lstStyle/>
        <a:p>
          <a:endParaRPr lang="en-US"/>
        </a:p>
      </dgm:t>
    </dgm:pt>
    <dgm:pt modelId="{4ADC3A5A-DBAC-4CFB-A43D-0E2D4BECEEA2}" type="sibTrans" cxnId="{C864B19F-4E98-4801-B905-D4A69649CD5E}">
      <dgm:prSet/>
      <dgm:spPr/>
      <dgm:t>
        <a:bodyPr/>
        <a:lstStyle/>
        <a:p>
          <a:endParaRPr lang="en-US"/>
        </a:p>
      </dgm:t>
    </dgm:pt>
    <dgm:pt modelId="{5BBA87B7-97B1-4F92-A5E1-416312F6492F}" type="pres">
      <dgm:prSet presAssocID="{1B05EB37-565C-4EDF-BB7D-C53B2E36B5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0B48B-D72C-481B-909C-8A6353AFA3B6}" type="pres">
      <dgm:prSet presAssocID="{90657A26-FCEC-454B-AE68-FA9B638ADC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B19F-4E98-4801-B905-D4A69649CD5E}" srcId="{1B05EB37-565C-4EDF-BB7D-C53B2E36B540}" destId="{90657A26-FCEC-454B-AE68-FA9B638ADC71}" srcOrd="0" destOrd="0" parTransId="{DD7DB7FD-22DB-4C49-BC82-7E307BDA82A1}" sibTransId="{4ADC3A5A-DBAC-4CFB-A43D-0E2D4BECEEA2}"/>
    <dgm:cxn modelId="{BCD2C2F0-1FAD-4A7D-921A-4734A2017FBD}" type="presOf" srcId="{90657A26-FCEC-454B-AE68-FA9B638ADC71}" destId="{3250B48B-D72C-481B-909C-8A6353AFA3B6}" srcOrd="0" destOrd="0" presId="urn:microsoft.com/office/officeart/2005/8/layout/vList2"/>
    <dgm:cxn modelId="{31DF5651-8D29-4CCE-B2CF-68D5FB8414F9}" type="presOf" srcId="{1B05EB37-565C-4EDF-BB7D-C53B2E36B540}" destId="{5BBA87B7-97B1-4F92-A5E1-416312F6492F}" srcOrd="0" destOrd="0" presId="urn:microsoft.com/office/officeart/2005/8/layout/vList2"/>
    <dgm:cxn modelId="{CE25495B-CDDE-4636-A353-0872FFAE5E8B}" type="presParOf" srcId="{5BBA87B7-97B1-4F92-A5E1-416312F6492F}" destId="{3250B48B-D72C-481B-909C-8A6353AFA3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C29BC3D-8481-45F9-849C-645BF2280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C6FCE8-8468-474E-964A-030B0F66A398}">
      <dgm:prSet/>
      <dgm:spPr/>
      <dgm:t>
        <a:bodyPr/>
        <a:lstStyle/>
        <a:p>
          <a:pPr algn="ctr" rtl="0"/>
          <a:r>
            <a:rPr lang="en-US" b="1" i="1" smtClean="0"/>
            <a:t>Thank You</a:t>
          </a:r>
          <a:endParaRPr lang="en-US" b="1" i="1"/>
        </a:p>
      </dgm:t>
    </dgm:pt>
    <dgm:pt modelId="{C4980AA0-39DD-46A2-8E23-66EC688466BD}" type="parTrans" cxnId="{2CEE595A-84EC-4EF3-87DD-259DAFC5DDC3}">
      <dgm:prSet/>
      <dgm:spPr/>
      <dgm:t>
        <a:bodyPr/>
        <a:lstStyle/>
        <a:p>
          <a:endParaRPr lang="en-US"/>
        </a:p>
      </dgm:t>
    </dgm:pt>
    <dgm:pt modelId="{9855CF3F-DA6D-4CB3-B370-3A60522CB69C}" type="sibTrans" cxnId="{2CEE595A-84EC-4EF3-87DD-259DAFC5DDC3}">
      <dgm:prSet/>
      <dgm:spPr/>
      <dgm:t>
        <a:bodyPr/>
        <a:lstStyle/>
        <a:p>
          <a:endParaRPr lang="en-US"/>
        </a:p>
      </dgm:t>
    </dgm:pt>
    <dgm:pt modelId="{A48E35F0-2138-459E-A7BB-6368E285A0F4}" type="pres">
      <dgm:prSet presAssocID="{1C29BC3D-8481-45F9-849C-645BF2280C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AE1550-FD0A-4D8A-B1A0-91D75FFBE0AA}" type="pres">
      <dgm:prSet presAssocID="{48C6FCE8-8468-474E-964A-030B0F66A3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E595A-84EC-4EF3-87DD-259DAFC5DDC3}" srcId="{1C29BC3D-8481-45F9-849C-645BF2280C41}" destId="{48C6FCE8-8468-474E-964A-030B0F66A398}" srcOrd="0" destOrd="0" parTransId="{C4980AA0-39DD-46A2-8E23-66EC688466BD}" sibTransId="{9855CF3F-DA6D-4CB3-B370-3A60522CB69C}"/>
    <dgm:cxn modelId="{92F1BCD9-5DEB-416F-9EB8-82CF22501D0F}" type="presOf" srcId="{48C6FCE8-8468-474E-964A-030B0F66A398}" destId="{6EAE1550-FD0A-4D8A-B1A0-91D75FFBE0AA}" srcOrd="0" destOrd="0" presId="urn:microsoft.com/office/officeart/2005/8/layout/vList2"/>
    <dgm:cxn modelId="{0A05594E-56B4-43DC-A880-8A076934A4EA}" type="presOf" srcId="{1C29BC3D-8481-45F9-849C-645BF2280C41}" destId="{A48E35F0-2138-459E-A7BB-6368E285A0F4}" srcOrd="0" destOrd="0" presId="urn:microsoft.com/office/officeart/2005/8/layout/vList2"/>
    <dgm:cxn modelId="{7E55A744-12EC-4208-850C-7F1F279CC1B3}" type="presParOf" srcId="{A48E35F0-2138-459E-A7BB-6368E285A0F4}" destId="{6EAE1550-FD0A-4D8A-B1A0-91D75FFBE0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AE1AB-EE0F-4392-951E-A6B30B7D22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9272C3-7218-43BE-8094-F99583183AC4}">
      <dgm:prSet/>
      <dgm:spPr/>
      <dgm:t>
        <a:bodyPr/>
        <a:lstStyle/>
        <a:p>
          <a:pPr algn="ctr" rtl="0"/>
          <a:r>
            <a:rPr lang="en-US" smtClean="0"/>
            <a:t>Introduction</a:t>
          </a:r>
          <a:endParaRPr lang="en-US"/>
        </a:p>
      </dgm:t>
    </dgm:pt>
    <dgm:pt modelId="{64A72D0C-7ACB-41B2-90B3-6B3AAEB6F312}" type="parTrans" cxnId="{D5571513-6F54-4609-B519-9BEC2D5BE6B8}">
      <dgm:prSet/>
      <dgm:spPr/>
      <dgm:t>
        <a:bodyPr/>
        <a:lstStyle/>
        <a:p>
          <a:endParaRPr lang="en-US"/>
        </a:p>
      </dgm:t>
    </dgm:pt>
    <dgm:pt modelId="{C55B1411-230E-4A51-8535-DEB5D0B6208B}" type="sibTrans" cxnId="{D5571513-6F54-4609-B519-9BEC2D5BE6B8}">
      <dgm:prSet/>
      <dgm:spPr/>
      <dgm:t>
        <a:bodyPr/>
        <a:lstStyle/>
        <a:p>
          <a:endParaRPr lang="en-US"/>
        </a:p>
      </dgm:t>
    </dgm:pt>
    <dgm:pt modelId="{E46C91D4-CCA6-40D4-BDF8-6D789297375A}" type="pres">
      <dgm:prSet presAssocID="{E62AE1AB-EE0F-4392-951E-A6B30B7D22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917409-56E4-4CDD-9725-CB4BDC3AADD2}" type="pres">
      <dgm:prSet presAssocID="{709272C3-7218-43BE-8094-F99583183A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71513-6F54-4609-B519-9BEC2D5BE6B8}" srcId="{E62AE1AB-EE0F-4392-951E-A6B30B7D2231}" destId="{709272C3-7218-43BE-8094-F99583183AC4}" srcOrd="0" destOrd="0" parTransId="{64A72D0C-7ACB-41B2-90B3-6B3AAEB6F312}" sibTransId="{C55B1411-230E-4A51-8535-DEB5D0B6208B}"/>
    <dgm:cxn modelId="{38D3C572-A592-4025-BDD6-401425E3CE70}" type="presOf" srcId="{709272C3-7218-43BE-8094-F99583183AC4}" destId="{7A917409-56E4-4CDD-9725-CB4BDC3AADD2}" srcOrd="0" destOrd="0" presId="urn:microsoft.com/office/officeart/2005/8/layout/vList2"/>
    <dgm:cxn modelId="{BEDB6F21-A55D-41AD-B7D4-16E8DA82437E}" type="presOf" srcId="{E62AE1AB-EE0F-4392-951E-A6B30B7D2231}" destId="{E46C91D4-CCA6-40D4-BDF8-6D789297375A}" srcOrd="0" destOrd="0" presId="urn:microsoft.com/office/officeart/2005/8/layout/vList2"/>
    <dgm:cxn modelId="{FF13E789-BCD8-495C-AC8C-2450EDA60CC0}" type="presParOf" srcId="{E46C91D4-CCA6-40D4-BDF8-6D789297375A}" destId="{7A917409-56E4-4CDD-9725-CB4BDC3AAD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7081EF-8800-4926-AC35-CD24DF6DF0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7CC9A4-92F6-42A6-A58F-C048332F7266}">
      <dgm:prSet/>
      <dgm:spPr/>
      <dgm:t>
        <a:bodyPr/>
        <a:lstStyle/>
        <a:p>
          <a:pPr algn="ctr" rtl="0"/>
          <a:r>
            <a:rPr lang="en-US" smtClean="0"/>
            <a:t>Creating Tables</a:t>
          </a:r>
          <a:br>
            <a:rPr lang="en-US" smtClean="0"/>
          </a:br>
          <a:endParaRPr lang="en-US"/>
        </a:p>
      </dgm:t>
    </dgm:pt>
    <dgm:pt modelId="{8A0EED6D-7F0A-4210-B911-EF5E70C6C7D5}" type="parTrans" cxnId="{F667C565-7BE8-442C-8F83-4A32F7CB53E8}">
      <dgm:prSet/>
      <dgm:spPr/>
      <dgm:t>
        <a:bodyPr/>
        <a:lstStyle/>
        <a:p>
          <a:endParaRPr lang="en-US"/>
        </a:p>
      </dgm:t>
    </dgm:pt>
    <dgm:pt modelId="{D2B6504E-88E7-4D66-B84F-274ED2742F83}" type="sibTrans" cxnId="{F667C565-7BE8-442C-8F83-4A32F7CB53E8}">
      <dgm:prSet/>
      <dgm:spPr/>
      <dgm:t>
        <a:bodyPr/>
        <a:lstStyle/>
        <a:p>
          <a:endParaRPr lang="en-US"/>
        </a:p>
      </dgm:t>
    </dgm:pt>
    <dgm:pt modelId="{5562CD10-7065-4DFA-B207-94BCFED2F1F7}" type="pres">
      <dgm:prSet presAssocID="{337081EF-8800-4926-AC35-CD24DF6DF0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709C1-AF00-4C5D-A677-2B9B6E7C0AAE}" type="pres">
      <dgm:prSet presAssocID="{C77CC9A4-92F6-42A6-A58F-C048332F7266}" presName="parentText" presStyleLbl="node1" presStyleIdx="0" presStyleCnt="1" custLinFactNeighborX="-926" custLinFactNeighborY="-251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7C565-7BE8-442C-8F83-4A32F7CB53E8}" srcId="{337081EF-8800-4926-AC35-CD24DF6DF0C1}" destId="{C77CC9A4-92F6-42A6-A58F-C048332F7266}" srcOrd="0" destOrd="0" parTransId="{8A0EED6D-7F0A-4210-B911-EF5E70C6C7D5}" sibTransId="{D2B6504E-88E7-4D66-B84F-274ED2742F83}"/>
    <dgm:cxn modelId="{E308212A-B4C2-4D9A-988E-7C18FB000523}" type="presOf" srcId="{C77CC9A4-92F6-42A6-A58F-C048332F7266}" destId="{310709C1-AF00-4C5D-A677-2B9B6E7C0AAE}" srcOrd="0" destOrd="0" presId="urn:microsoft.com/office/officeart/2005/8/layout/vList2"/>
    <dgm:cxn modelId="{9CB40D88-2E65-445B-A1EF-F41EEDF6203B}" type="presOf" srcId="{337081EF-8800-4926-AC35-CD24DF6DF0C1}" destId="{5562CD10-7065-4DFA-B207-94BCFED2F1F7}" srcOrd="0" destOrd="0" presId="urn:microsoft.com/office/officeart/2005/8/layout/vList2"/>
    <dgm:cxn modelId="{7E59F6C0-3EC1-4C6E-9957-B11055C0D1AF}" type="presParOf" srcId="{5562CD10-7065-4DFA-B207-94BCFED2F1F7}" destId="{310709C1-AF00-4C5D-A677-2B9B6E7C0A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A7A9E-7DC1-46C5-A78C-3C5D8FACC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507245-CA4A-4BC4-9FC1-5B7F22D3F95B}">
      <dgm:prSet/>
      <dgm:spPr/>
      <dgm:t>
        <a:bodyPr/>
        <a:lstStyle/>
        <a:p>
          <a:pPr algn="ctr" rtl="0"/>
          <a:r>
            <a:rPr lang="en-US" smtClean="0"/>
            <a:t>Data Insertion</a:t>
          </a:r>
          <a:endParaRPr lang="en-US"/>
        </a:p>
      </dgm:t>
    </dgm:pt>
    <dgm:pt modelId="{3806D0E6-6D44-4E0C-A8C7-CDBC78CC6E62}" type="parTrans" cxnId="{0E8FF51D-F968-4A79-80F2-640D7A279F01}">
      <dgm:prSet/>
      <dgm:spPr/>
      <dgm:t>
        <a:bodyPr/>
        <a:lstStyle/>
        <a:p>
          <a:endParaRPr lang="en-US"/>
        </a:p>
      </dgm:t>
    </dgm:pt>
    <dgm:pt modelId="{0C68BDA1-F6A7-417A-B521-AD95E6646F34}" type="sibTrans" cxnId="{0E8FF51D-F968-4A79-80F2-640D7A279F01}">
      <dgm:prSet/>
      <dgm:spPr/>
      <dgm:t>
        <a:bodyPr/>
        <a:lstStyle/>
        <a:p>
          <a:endParaRPr lang="en-US"/>
        </a:p>
      </dgm:t>
    </dgm:pt>
    <dgm:pt modelId="{0EE112C0-58E6-44F0-A3AE-B04E4D1CBBBD}" type="pres">
      <dgm:prSet presAssocID="{6B0A7A9E-7DC1-46C5-A78C-3C5D8FAC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C6EA86-D47F-43E2-B56C-A7ED53C29AEF}" type="pres">
      <dgm:prSet presAssocID="{4F507245-CA4A-4BC4-9FC1-5B7F22D3F9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FF51D-F968-4A79-80F2-640D7A279F01}" srcId="{6B0A7A9E-7DC1-46C5-A78C-3C5D8FACCF7E}" destId="{4F507245-CA4A-4BC4-9FC1-5B7F22D3F95B}" srcOrd="0" destOrd="0" parTransId="{3806D0E6-6D44-4E0C-A8C7-CDBC78CC6E62}" sibTransId="{0C68BDA1-F6A7-417A-B521-AD95E6646F34}"/>
    <dgm:cxn modelId="{6FC5A861-971F-42A8-8467-850547170829}" type="presOf" srcId="{6B0A7A9E-7DC1-46C5-A78C-3C5D8FACCF7E}" destId="{0EE112C0-58E6-44F0-A3AE-B04E4D1CBBBD}" srcOrd="0" destOrd="0" presId="urn:microsoft.com/office/officeart/2005/8/layout/vList2"/>
    <dgm:cxn modelId="{FC86A60E-9018-4824-87CD-8CDB1B5DE110}" type="presOf" srcId="{4F507245-CA4A-4BC4-9FC1-5B7F22D3F95B}" destId="{C0C6EA86-D47F-43E2-B56C-A7ED53C29AEF}" srcOrd="0" destOrd="0" presId="urn:microsoft.com/office/officeart/2005/8/layout/vList2"/>
    <dgm:cxn modelId="{268C72F3-1D06-4EDF-8E2E-914CDEFDA965}" type="presParOf" srcId="{0EE112C0-58E6-44F0-A3AE-B04E4D1CBBBD}" destId="{C0C6EA86-D47F-43E2-B56C-A7ED53C29A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FABE4E-4BE8-4115-BACF-99B531ED96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25CCDE-99A1-453F-A439-0A28FCF6CF68}">
      <dgm:prSet/>
      <dgm:spPr/>
      <dgm:t>
        <a:bodyPr/>
        <a:lstStyle/>
        <a:p>
          <a:pPr rtl="0"/>
          <a:r>
            <a:rPr lang="en-US" smtClean="0"/>
            <a:t>1.Select all customers details.</a:t>
          </a:r>
          <a:endParaRPr lang="en-US"/>
        </a:p>
      </dgm:t>
    </dgm:pt>
    <dgm:pt modelId="{B5639330-8B82-477F-A644-CE66EC0723A4}" type="parTrans" cxnId="{4C556700-C0F1-482F-9CFE-0778A76BF880}">
      <dgm:prSet/>
      <dgm:spPr/>
      <dgm:t>
        <a:bodyPr/>
        <a:lstStyle/>
        <a:p>
          <a:endParaRPr lang="en-US"/>
        </a:p>
      </dgm:t>
    </dgm:pt>
    <dgm:pt modelId="{4DF28138-9C5D-493D-B18A-3C06061F19B9}" type="sibTrans" cxnId="{4C556700-C0F1-482F-9CFE-0778A76BF880}">
      <dgm:prSet/>
      <dgm:spPr/>
      <dgm:t>
        <a:bodyPr/>
        <a:lstStyle/>
        <a:p>
          <a:endParaRPr lang="en-US"/>
        </a:p>
      </dgm:t>
    </dgm:pt>
    <dgm:pt modelId="{850DD2F1-CFDB-4E4F-AB6C-61561CA2AB1A}" type="pres">
      <dgm:prSet presAssocID="{41FABE4E-4BE8-4115-BACF-99B531ED96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A4E35-28D6-4D2F-A7BD-22290C191CB5}" type="pres">
      <dgm:prSet presAssocID="{CC25CCDE-99A1-453F-A439-0A28FCF6CF6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56700-C0F1-482F-9CFE-0778A76BF880}" srcId="{41FABE4E-4BE8-4115-BACF-99B531ED966C}" destId="{CC25CCDE-99A1-453F-A439-0A28FCF6CF68}" srcOrd="0" destOrd="0" parTransId="{B5639330-8B82-477F-A644-CE66EC0723A4}" sibTransId="{4DF28138-9C5D-493D-B18A-3C06061F19B9}"/>
    <dgm:cxn modelId="{335FD60C-8E42-4826-9ACD-70E5510A8EF8}" type="presOf" srcId="{CC25CCDE-99A1-453F-A439-0A28FCF6CF68}" destId="{AEDA4E35-28D6-4D2F-A7BD-22290C191CB5}" srcOrd="0" destOrd="0" presId="urn:microsoft.com/office/officeart/2005/8/layout/vList2"/>
    <dgm:cxn modelId="{191C8ECA-44D3-4AF3-959A-7AAA8F211372}" type="presOf" srcId="{41FABE4E-4BE8-4115-BACF-99B531ED966C}" destId="{850DD2F1-CFDB-4E4F-AB6C-61561CA2AB1A}" srcOrd="0" destOrd="0" presId="urn:microsoft.com/office/officeart/2005/8/layout/vList2"/>
    <dgm:cxn modelId="{81115B9B-D242-49FB-8ECB-2804116ED859}" type="presParOf" srcId="{850DD2F1-CFDB-4E4F-AB6C-61561CA2AB1A}" destId="{AEDA4E35-28D6-4D2F-A7BD-22290C191C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19A18-41C4-4CD4-BD99-F5970B983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4F68A8-09CA-4061-A8A4-616AC6A90DBE}">
      <dgm:prSet/>
      <dgm:spPr/>
      <dgm:t>
        <a:bodyPr/>
        <a:lstStyle/>
        <a:p>
          <a:pPr rtl="0"/>
          <a:r>
            <a:rPr lang="en-US" smtClean="0"/>
            <a:t>2.Retrieve loans greater than a specific amount.</a:t>
          </a:r>
          <a:endParaRPr lang="en-US"/>
        </a:p>
      </dgm:t>
    </dgm:pt>
    <dgm:pt modelId="{7F6DEF20-C6FE-4094-A44D-58F64DC23906}" type="parTrans" cxnId="{1E8F183D-5C66-4ADE-B3CE-27393AFEFCB2}">
      <dgm:prSet/>
      <dgm:spPr/>
      <dgm:t>
        <a:bodyPr/>
        <a:lstStyle/>
        <a:p>
          <a:endParaRPr lang="en-US"/>
        </a:p>
      </dgm:t>
    </dgm:pt>
    <dgm:pt modelId="{671CE1FB-254C-4CD0-AFBF-6F45B2314A04}" type="sibTrans" cxnId="{1E8F183D-5C66-4ADE-B3CE-27393AFEFCB2}">
      <dgm:prSet/>
      <dgm:spPr/>
      <dgm:t>
        <a:bodyPr/>
        <a:lstStyle/>
        <a:p>
          <a:endParaRPr lang="en-US"/>
        </a:p>
      </dgm:t>
    </dgm:pt>
    <dgm:pt modelId="{5475652C-CA1D-4D3B-BA61-E98DCA8E047D}" type="pres">
      <dgm:prSet presAssocID="{46619A18-41C4-4CD4-BD99-F5970B9837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17C6D-8768-42EA-8226-FD9E41CA559E}" type="pres">
      <dgm:prSet presAssocID="{324F68A8-09CA-4061-A8A4-616AC6A90D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5795-C25E-44EC-8ACA-08178C5071F9}" type="presOf" srcId="{46619A18-41C4-4CD4-BD99-F5970B98378B}" destId="{5475652C-CA1D-4D3B-BA61-E98DCA8E047D}" srcOrd="0" destOrd="0" presId="urn:microsoft.com/office/officeart/2005/8/layout/vList2"/>
    <dgm:cxn modelId="{1E8F183D-5C66-4ADE-B3CE-27393AFEFCB2}" srcId="{46619A18-41C4-4CD4-BD99-F5970B98378B}" destId="{324F68A8-09CA-4061-A8A4-616AC6A90DBE}" srcOrd="0" destOrd="0" parTransId="{7F6DEF20-C6FE-4094-A44D-58F64DC23906}" sibTransId="{671CE1FB-254C-4CD0-AFBF-6F45B2314A04}"/>
    <dgm:cxn modelId="{AED23B6B-4FA8-413A-A49F-2279A57E3F54}" type="presOf" srcId="{324F68A8-09CA-4061-A8A4-616AC6A90DBE}" destId="{5DA17C6D-8768-42EA-8226-FD9E41CA559E}" srcOrd="0" destOrd="0" presId="urn:microsoft.com/office/officeart/2005/8/layout/vList2"/>
    <dgm:cxn modelId="{F9681C6B-DE33-4A6C-A787-D91F2BD5C30D}" type="presParOf" srcId="{5475652C-CA1D-4D3B-BA61-E98DCA8E047D}" destId="{5DA17C6D-8768-42EA-8226-FD9E41CA55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FD4DB9-3F7F-4777-8035-D498030FEA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23F9EA-0E37-4843-BE3B-2031E7B18F2E}">
      <dgm:prSet/>
      <dgm:spPr/>
      <dgm:t>
        <a:bodyPr/>
        <a:lstStyle/>
        <a:p>
          <a:pPr rtl="0"/>
          <a:r>
            <a:rPr lang="en-US" smtClean="0"/>
            <a:t>3.Find payments made by a specific customer</a:t>
          </a:r>
          <a:endParaRPr lang="en-US"/>
        </a:p>
      </dgm:t>
    </dgm:pt>
    <dgm:pt modelId="{E67B0104-531D-46AE-9DEA-5E3F86EC23EC}" type="parTrans" cxnId="{87481BDE-2F5A-4B11-A655-42308B088A5E}">
      <dgm:prSet/>
      <dgm:spPr/>
      <dgm:t>
        <a:bodyPr/>
        <a:lstStyle/>
        <a:p>
          <a:endParaRPr lang="en-US"/>
        </a:p>
      </dgm:t>
    </dgm:pt>
    <dgm:pt modelId="{D8EDDE22-D644-49B3-8C13-1BEDAF03A9D7}" type="sibTrans" cxnId="{87481BDE-2F5A-4B11-A655-42308B088A5E}">
      <dgm:prSet/>
      <dgm:spPr/>
      <dgm:t>
        <a:bodyPr/>
        <a:lstStyle/>
        <a:p>
          <a:endParaRPr lang="en-US"/>
        </a:p>
      </dgm:t>
    </dgm:pt>
    <dgm:pt modelId="{EF6B0F28-A028-4380-A17F-9CB5CFC0BD9C}" type="pres">
      <dgm:prSet presAssocID="{2FFD4DB9-3F7F-4777-8035-D498030FEA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A630B-1AC4-436B-AC0D-7057526E9A3A}" type="pres">
      <dgm:prSet presAssocID="{8623F9EA-0E37-4843-BE3B-2031E7B18F2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81BDE-2F5A-4B11-A655-42308B088A5E}" srcId="{2FFD4DB9-3F7F-4777-8035-D498030FEA85}" destId="{8623F9EA-0E37-4843-BE3B-2031E7B18F2E}" srcOrd="0" destOrd="0" parTransId="{E67B0104-531D-46AE-9DEA-5E3F86EC23EC}" sibTransId="{D8EDDE22-D644-49B3-8C13-1BEDAF03A9D7}"/>
    <dgm:cxn modelId="{B8BB9566-C083-441D-87E5-574A1D2A603E}" type="presOf" srcId="{2FFD4DB9-3F7F-4777-8035-D498030FEA85}" destId="{EF6B0F28-A028-4380-A17F-9CB5CFC0BD9C}" srcOrd="0" destOrd="0" presId="urn:microsoft.com/office/officeart/2005/8/layout/vList2"/>
    <dgm:cxn modelId="{73BAC2EA-A92F-4FAE-B116-00240A6A52C7}" type="presOf" srcId="{8623F9EA-0E37-4843-BE3B-2031E7B18F2E}" destId="{1BBA630B-1AC4-436B-AC0D-7057526E9A3A}" srcOrd="0" destOrd="0" presId="urn:microsoft.com/office/officeart/2005/8/layout/vList2"/>
    <dgm:cxn modelId="{1728348A-1852-4842-A883-E94D7A3EABF2}" type="presParOf" srcId="{EF6B0F28-A028-4380-A17F-9CB5CFC0BD9C}" destId="{1BBA630B-1AC4-436B-AC0D-7057526E9A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E41BAA-91EE-4CA2-80BE-789E4EE720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71120-D1C3-490A-83F6-CEC4AE2EE839}">
      <dgm:prSet/>
      <dgm:spPr/>
      <dgm:t>
        <a:bodyPr/>
        <a:lstStyle/>
        <a:p>
          <a:pPr algn="ctr" rtl="0"/>
          <a:r>
            <a:rPr lang="en-US" dirty="0" smtClean="0"/>
            <a:t>4.List all active loans</a:t>
          </a:r>
          <a:endParaRPr lang="en-US" dirty="0"/>
        </a:p>
      </dgm:t>
    </dgm:pt>
    <dgm:pt modelId="{D95A6544-4926-45D5-9074-77DF925E8EF3}" type="parTrans" cxnId="{D741F4E7-E00A-4C3D-A232-EA9BA9238DBC}">
      <dgm:prSet/>
      <dgm:spPr/>
      <dgm:t>
        <a:bodyPr/>
        <a:lstStyle/>
        <a:p>
          <a:endParaRPr lang="en-US"/>
        </a:p>
      </dgm:t>
    </dgm:pt>
    <dgm:pt modelId="{D0F2BEFA-F43E-42F6-BF98-FF2AF6AF8D51}" type="sibTrans" cxnId="{D741F4E7-E00A-4C3D-A232-EA9BA9238DBC}">
      <dgm:prSet/>
      <dgm:spPr/>
      <dgm:t>
        <a:bodyPr/>
        <a:lstStyle/>
        <a:p>
          <a:endParaRPr lang="en-US"/>
        </a:p>
      </dgm:t>
    </dgm:pt>
    <dgm:pt modelId="{35EA5A6E-4158-4AE3-B845-A65FEEB9F925}" type="pres">
      <dgm:prSet presAssocID="{96E41BAA-91EE-4CA2-80BE-789E4EE720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75F65-8F03-4DF5-8AA9-BF9BD035FD17}" type="pres">
      <dgm:prSet presAssocID="{3E271120-D1C3-490A-83F6-CEC4AE2EE839}" presName="parentText" presStyleLbl="node1" presStyleIdx="0" presStyleCnt="1" custLinFactNeighborX="-5556" custLinFactNeighborY="49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0BC95-307B-4178-836E-9B6A535D805C}" type="presOf" srcId="{3E271120-D1C3-490A-83F6-CEC4AE2EE839}" destId="{BF075F65-8F03-4DF5-8AA9-BF9BD035FD17}" srcOrd="0" destOrd="0" presId="urn:microsoft.com/office/officeart/2005/8/layout/vList2"/>
    <dgm:cxn modelId="{D741F4E7-E00A-4C3D-A232-EA9BA9238DBC}" srcId="{96E41BAA-91EE-4CA2-80BE-789E4EE720DE}" destId="{3E271120-D1C3-490A-83F6-CEC4AE2EE839}" srcOrd="0" destOrd="0" parTransId="{D95A6544-4926-45D5-9074-77DF925E8EF3}" sibTransId="{D0F2BEFA-F43E-42F6-BF98-FF2AF6AF8D51}"/>
    <dgm:cxn modelId="{13576B00-3B72-4603-9BD6-7DB80B4A10F4}" type="presOf" srcId="{96E41BAA-91EE-4CA2-80BE-789E4EE720DE}" destId="{35EA5A6E-4158-4AE3-B845-A65FEEB9F925}" srcOrd="0" destOrd="0" presId="urn:microsoft.com/office/officeart/2005/8/layout/vList2"/>
    <dgm:cxn modelId="{E4B50784-C114-4877-94BA-ACD77668B6D7}" type="presParOf" srcId="{35EA5A6E-4158-4AE3-B845-A65FEEB9F925}" destId="{BF075F65-8F03-4DF5-8AA9-BF9BD035FD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A4DB-ABF1-4EAA-BA2D-8A750920DCEA}">
      <dsp:nvSpPr>
        <dsp:cNvPr id="0" name=""/>
        <dsp:cNvSpPr/>
      </dsp:nvSpPr>
      <dsp:spPr>
        <a:xfrm>
          <a:off x="0" y="96787"/>
          <a:ext cx="64008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Part-I</a:t>
          </a:r>
          <a:endParaRPr lang="en-US" sz="6500" kern="1200" dirty="0"/>
        </a:p>
      </dsp:txBody>
      <dsp:txXfrm>
        <a:off x="76105" y="172892"/>
        <a:ext cx="6248590" cy="1406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D27CA-1369-432D-A36D-9F04EB431B9C}">
      <dsp:nvSpPr>
        <dsp:cNvPr id="0" name=""/>
        <dsp:cNvSpPr/>
      </dsp:nvSpPr>
      <dsp:spPr>
        <a:xfrm>
          <a:off x="0" y="4778"/>
          <a:ext cx="3505200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By:- Virendra Raikwar</a:t>
          </a:r>
          <a:endParaRPr lang="en-US" sz="1500" kern="1200"/>
        </a:p>
      </dsp:txBody>
      <dsp:txXfrm>
        <a:off x="17563" y="22341"/>
        <a:ext cx="3470074" cy="324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E1550-FD0A-4D8A-B1A0-91D75FFBE0A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i="1" kern="1200" smtClean="0"/>
            <a:t>Thank You</a:t>
          </a:r>
          <a:endParaRPr lang="en-US" sz="4700" b="1" i="1" kern="120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7409-56E4-4CDD-9725-CB4BDC3AADD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Introduction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709C1-AF00-4C5D-A677-2B9B6E7C0AAE}">
      <dsp:nvSpPr>
        <dsp:cNvPr id="0" name=""/>
        <dsp:cNvSpPr/>
      </dsp:nvSpPr>
      <dsp:spPr>
        <a:xfrm>
          <a:off x="0" y="0"/>
          <a:ext cx="8229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Creating Tables</a:t>
          </a:r>
          <a:br>
            <a:rPr lang="en-US" sz="1800" kern="1200" smtClean="0"/>
          </a:br>
          <a:endParaRPr lang="en-US" sz="1800" kern="1200"/>
        </a:p>
      </dsp:txBody>
      <dsp:txXfrm>
        <a:off x="34954" y="34954"/>
        <a:ext cx="8159692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6EA86-D47F-43E2-B56C-A7ED53C29AE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Data Insertion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4E35-28D6-4D2F-A7BD-22290C191CB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1.Select all customers details.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17C6D-8768-42EA-8226-FD9E41CA559E}">
      <dsp:nvSpPr>
        <dsp:cNvPr id="0" name=""/>
        <dsp:cNvSpPr/>
      </dsp:nvSpPr>
      <dsp:spPr>
        <a:xfrm>
          <a:off x="0" y="199732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2.Retrieve loans greater than a specific amount.</a:t>
          </a:r>
          <a:endParaRPr lang="en-US" sz="3100" kern="1200"/>
        </a:p>
      </dsp:txBody>
      <dsp:txXfrm>
        <a:off x="36296" y="236028"/>
        <a:ext cx="8157008" cy="670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6DFC-99B1-45C5-B1D9-86ECA8D5497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9FFA-E50F-456E-AE3D-71FCFAE5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D9FFA-E50F-456E-AE3D-71FCFAE53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31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3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11134659"/>
              </p:ext>
            </p:extLst>
          </p:nvPr>
        </p:nvGraphicFramePr>
        <p:xfrm>
          <a:off x="1371600" y="3886200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7709" y="1828800"/>
            <a:ext cx="9084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 Analysis of Gold Loan Data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8299881"/>
              </p:ext>
            </p:extLst>
          </p:nvPr>
        </p:nvGraphicFramePr>
        <p:xfrm>
          <a:off x="2514600" y="2895600"/>
          <a:ext cx="3505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8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73161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8630"/>
            <a:ext cx="8305800" cy="46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5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52333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1990"/>
            <a:ext cx="7543800" cy="436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2" y="1981200"/>
            <a:ext cx="892331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83837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6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88133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data analysis project conducted using MySQL, where I created six different tables related to the gold loan segment. Through this project, I aim to showcase my understanding of SQL. This is part one of the project, and I plan to share a second part featuring more advanced queries commonly used in real-world scenarios. The data used in this project is synthetic.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97251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0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8832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0795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3860"/>
            <a:ext cx="8763000" cy="502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71469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0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9956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21.Find loans with payments in arrears (where outstanding balance&gt;0)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2900"/>
            <a:ext cx="8915400" cy="52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22.Identify loan with overdue payments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23.Find the loan amount managed by each loan officer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392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24.Calculate the average loan amount per officer per branch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5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25.Identify officers with no loans assigned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5292899"/>
              </p:ext>
            </p:extLst>
          </p:nvPr>
        </p:nvGraphicFramePr>
        <p:xfrm>
          <a:off x="457200" y="274638"/>
          <a:ext cx="8229600" cy="73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09650"/>
            <a:ext cx="2667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44" y="1009649"/>
            <a:ext cx="243839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799"/>
            <a:ext cx="28241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733801"/>
            <a:ext cx="26669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33799"/>
            <a:ext cx="2819401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26.Find the branch with the highest total collateral value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1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27.Show monthly loan disbursement totals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8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28.Calculate the default rate by counting loans marked as ‘Defaulted’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0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29.Find the number of loans processed by each officer over the last year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5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30.Identify trends in interest rates over time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7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31.Calculate the total outstanding balance per customer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6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32.Identify loans with the highest interest paid to date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5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33.Analyze overdue payments by loan tenure (long vs short term)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8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34.Track the average outstanding balance over time for active loans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39509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https://github.com/VirendraR2107/SQL-Analysis-Gold-Loan-/tree/main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https://www.linkedin.com/in/virendra-raikwar-3858992b4/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23817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6" y="2286000"/>
            <a:ext cx="8648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648700" cy="5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6" y="3886200"/>
            <a:ext cx="7915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12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5486400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7914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391</Words>
  <Application>Microsoft Office PowerPoint</Application>
  <PresentationFormat>On-screen Show (4:3)</PresentationFormat>
  <Paragraphs>46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21.Find loans with payments in arrears (where outstanding balance&gt;0)</vt:lpstr>
      <vt:lpstr>22.Identify loan with overdue payments </vt:lpstr>
      <vt:lpstr>23.Find the loan amount managed by each loan officer</vt:lpstr>
      <vt:lpstr>24.Calculate the average loan amount per officer per branch</vt:lpstr>
      <vt:lpstr>25.Identify officers with no loans assigned</vt:lpstr>
      <vt:lpstr>26.Find the branch with the highest total collateral value</vt:lpstr>
      <vt:lpstr>27.Show monthly loan disbursement totals</vt:lpstr>
      <vt:lpstr>28.Calculate the default rate by counting loans marked as ‘Defaulted’</vt:lpstr>
      <vt:lpstr>29.Find the number of loans processed by each officer over the last year</vt:lpstr>
      <vt:lpstr>30.Identify trends in interest rates over time</vt:lpstr>
      <vt:lpstr>31.Calculate the total outstanding balance per customer</vt:lpstr>
      <vt:lpstr>32.Identify loans with the highest interest paid to date</vt:lpstr>
      <vt:lpstr>33.Analyze overdue payments by loan tenure (long vs short term)</vt:lpstr>
      <vt:lpstr>34.Track the average outstanding balance over time for active loans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Pcc</dc:creator>
  <cp:lastModifiedBy>Pcc</cp:lastModifiedBy>
  <cp:revision>60</cp:revision>
  <dcterms:created xsi:type="dcterms:W3CDTF">2006-08-16T00:00:00Z</dcterms:created>
  <dcterms:modified xsi:type="dcterms:W3CDTF">2024-11-18T12:50:49Z</dcterms:modified>
</cp:coreProperties>
</file>